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2" r:id="rId1"/>
  </p:sldMasterIdLst>
  <p:sldIdLst>
    <p:sldId id="267" r:id="rId2"/>
    <p:sldId id="268" r:id="rId3"/>
    <p:sldId id="26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216"/>
    <p:restoredTop sz="96327"/>
  </p:normalViewPr>
  <p:slideViewPr>
    <p:cSldViewPr snapToGrid="0" snapToObjects="1">
      <p:cViewPr varScale="1">
        <p:scale>
          <a:sx n="71" d="100"/>
          <a:sy n="71" d="100"/>
        </p:scale>
        <p:origin x="-7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9E7E5-B708-A14E-9A42-F773989ECB98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B87810CB-BC4D-2A45-98BA-B575A2A4A7D9}">
      <dgm:prSet phldrT="[Text]"/>
      <dgm:spPr/>
      <dgm:t>
        <a:bodyPr/>
        <a:lstStyle/>
        <a:p>
          <a:r>
            <a:rPr lang="en-US" dirty="0"/>
            <a:t>CAPES</a:t>
          </a:r>
        </a:p>
      </dgm:t>
    </dgm:pt>
    <dgm:pt modelId="{D022DA16-D42F-5247-BA61-9679AEF3E9B5}" type="parTrans" cxnId="{1E5D2F04-1A0D-824F-BBEF-12D95E200777}">
      <dgm:prSet/>
      <dgm:spPr/>
      <dgm:t>
        <a:bodyPr/>
        <a:lstStyle/>
        <a:p>
          <a:endParaRPr lang="en-US"/>
        </a:p>
      </dgm:t>
    </dgm:pt>
    <dgm:pt modelId="{54391A76-2E03-6841-B529-C2E3ECF4B6B2}" type="sibTrans" cxnId="{1E5D2F04-1A0D-824F-BBEF-12D95E200777}">
      <dgm:prSet/>
      <dgm:spPr/>
      <dgm:t>
        <a:bodyPr/>
        <a:lstStyle/>
        <a:p>
          <a:endParaRPr lang="en-US"/>
        </a:p>
      </dgm:t>
    </dgm:pt>
    <dgm:pt modelId="{B5001AD3-5EDA-D044-9CA1-CAEE9E3A0210}">
      <dgm:prSet phldrT="[Text]"/>
      <dgm:spPr/>
      <dgm:t>
        <a:bodyPr/>
        <a:lstStyle/>
        <a:p>
          <a:r>
            <a:rPr lang="en-US" dirty="0"/>
            <a:t>UFSJ</a:t>
          </a:r>
        </a:p>
      </dgm:t>
    </dgm:pt>
    <dgm:pt modelId="{3B537358-D0D1-BA4A-AE20-FEF03F351B38}" type="parTrans" cxnId="{66DDA0E4-F296-7640-94CD-33B4D4A1FFA6}">
      <dgm:prSet/>
      <dgm:spPr/>
      <dgm:t>
        <a:bodyPr/>
        <a:lstStyle/>
        <a:p>
          <a:endParaRPr lang="en-US"/>
        </a:p>
      </dgm:t>
    </dgm:pt>
    <dgm:pt modelId="{CAA3B0FB-D25E-7346-89FE-D6361BF58A2C}" type="sibTrans" cxnId="{66DDA0E4-F296-7640-94CD-33B4D4A1FFA6}">
      <dgm:prSet/>
      <dgm:spPr/>
      <dgm:t>
        <a:bodyPr/>
        <a:lstStyle/>
        <a:p>
          <a:endParaRPr lang="en-US"/>
        </a:p>
      </dgm:t>
    </dgm:pt>
    <dgm:pt modelId="{9230012C-1195-3742-B1C7-4C1993B56C3B}">
      <dgm:prSet phldrT="[Text]"/>
      <dgm:spPr/>
      <dgm:t>
        <a:bodyPr/>
        <a:lstStyle/>
        <a:p>
          <a:r>
            <a:rPr lang="en-US" dirty="0"/>
            <a:t>SEE*</a:t>
          </a:r>
        </a:p>
      </dgm:t>
    </dgm:pt>
    <dgm:pt modelId="{A9761B2D-1D1E-9A4D-A369-908278324DA3}" type="parTrans" cxnId="{66180BCF-E783-724C-8794-54D49B3217E0}">
      <dgm:prSet/>
      <dgm:spPr/>
      <dgm:t>
        <a:bodyPr/>
        <a:lstStyle/>
        <a:p>
          <a:endParaRPr lang="en-US"/>
        </a:p>
      </dgm:t>
    </dgm:pt>
    <dgm:pt modelId="{6EE4C630-C4C9-F240-B230-E8608EC563E1}" type="sibTrans" cxnId="{66180BCF-E783-724C-8794-54D49B3217E0}">
      <dgm:prSet/>
      <dgm:spPr/>
      <dgm:t>
        <a:bodyPr/>
        <a:lstStyle/>
        <a:p>
          <a:endParaRPr lang="en-US"/>
        </a:p>
      </dgm:t>
    </dgm:pt>
    <dgm:pt modelId="{90580E08-ECE4-B649-8B57-71E2E83C60AB}" type="pres">
      <dgm:prSet presAssocID="{7D19E7E5-B708-A14E-9A42-F773989ECB98}" presName="compositeShape" presStyleCnt="0">
        <dgm:presLayoutVars>
          <dgm:chMax val="7"/>
          <dgm:dir/>
          <dgm:resizeHandles val="exact"/>
        </dgm:presLayoutVars>
      </dgm:prSet>
      <dgm:spPr/>
    </dgm:pt>
    <dgm:pt modelId="{77889505-2B4A-1E4A-B137-095B645533C6}" type="pres">
      <dgm:prSet presAssocID="{B87810CB-BC4D-2A45-98BA-B575A2A4A7D9}" presName="circ1" presStyleLbl="vennNode1" presStyleIdx="0" presStyleCnt="3" custLinFactNeighborX="0" custLinFactNeighborY="6984"/>
      <dgm:spPr/>
      <dgm:t>
        <a:bodyPr/>
        <a:lstStyle/>
        <a:p>
          <a:endParaRPr lang="pt-BR"/>
        </a:p>
      </dgm:t>
    </dgm:pt>
    <dgm:pt modelId="{0288BB9A-BE04-AC4A-8C03-831FC341CD0D}" type="pres">
      <dgm:prSet presAssocID="{B87810CB-BC4D-2A45-98BA-B575A2A4A7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4FBFB8-DEA0-314F-BF07-940222FDA921}" type="pres">
      <dgm:prSet presAssocID="{B5001AD3-5EDA-D044-9CA1-CAEE9E3A0210}" presName="circ2" presStyleLbl="vennNode1" presStyleIdx="1" presStyleCnt="3" custLinFactNeighborX="-3189" custLinFactNeighborY="-7361"/>
      <dgm:spPr/>
      <dgm:t>
        <a:bodyPr/>
        <a:lstStyle/>
        <a:p>
          <a:endParaRPr lang="pt-BR"/>
        </a:p>
      </dgm:t>
    </dgm:pt>
    <dgm:pt modelId="{ADBBFA00-F017-7F4F-B900-0B1EDC6E0720}" type="pres">
      <dgm:prSet presAssocID="{B5001AD3-5EDA-D044-9CA1-CAEE9E3A021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C7FB7F-FB33-C345-9032-C73C72FB499E}" type="pres">
      <dgm:prSet presAssocID="{9230012C-1195-3742-B1C7-4C1993B56C3B}" presName="circ3" presStyleLbl="vennNode1" presStyleIdx="2" presStyleCnt="3" custLinFactNeighborX="11018" custLinFactNeighborY="-6718"/>
      <dgm:spPr/>
      <dgm:t>
        <a:bodyPr/>
        <a:lstStyle/>
        <a:p>
          <a:endParaRPr lang="pt-BR"/>
        </a:p>
      </dgm:t>
    </dgm:pt>
    <dgm:pt modelId="{36D9A89E-8DFD-9E4C-A059-E9675E8AE5CD}" type="pres">
      <dgm:prSet presAssocID="{9230012C-1195-3742-B1C7-4C1993B56C3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6DDA0E4-F296-7640-94CD-33B4D4A1FFA6}" srcId="{7D19E7E5-B708-A14E-9A42-F773989ECB98}" destId="{B5001AD3-5EDA-D044-9CA1-CAEE9E3A0210}" srcOrd="1" destOrd="0" parTransId="{3B537358-D0D1-BA4A-AE20-FEF03F351B38}" sibTransId="{CAA3B0FB-D25E-7346-89FE-D6361BF58A2C}"/>
    <dgm:cxn modelId="{47D7A86D-8923-F947-B608-26653C1F505C}" type="presOf" srcId="{7D19E7E5-B708-A14E-9A42-F773989ECB98}" destId="{90580E08-ECE4-B649-8B57-71E2E83C60AB}" srcOrd="0" destOrd="0" presId="urn:microsoft.com/office/officeart/2005/8/layout/venn1"/>
    <dgm:cxn modelId="{343F7D4A-446C-2E45-AD23-3FF3655BE1F8}" type="presOf" srcId="{9230012C-1195-3742-B1C7-4C1993B56C3B}" destId="{36D9A89E-8DFD-9E4C-A059-E9675E8AE5CD}" srcOrd="1" destOrd="0" presId="urn:microsoft.com/office/officeart/2005/8/layout/venn1"/>
    <dgm:cxn modelId="{A5CAE2A1-D533-5247-B1A0-A247F8A18246}" type="presOf" srcId="{B87810CB-BC4D-2A45-98BA-B575A2A4A7D9}" destId="{0288BB9A-BE04-AC4A-8C03-831FC341CD0D}" srcOrd="1" destOrd="0" presId="urn:microsoft.com/office/officeart/2005/8/layout/venn1"/>
    <dgm:cxn modelId="{0305985F-119F-0D4E-9825-7BA084648CE4}" type="presOf" srcId="{B87810CB-BC4D-2A45-98BA-B575A2A4A7D9}" destId="{77889505-2B4A-1E4A-B137-095B645533C6}" srcOrd="0" destOrd="0" presId="urn:microsoft.com/office/officeart/2005/8/layout/venn1"/>
    <dgm:cxn modelId="{A82E493E-F388-BD40-8CCA-4BE06ABA76B4}" type="presOf" srcId="{B5001AD3-5EDA-D044-9CA1-CAEE9E3A0210}" destId="{B54FBFB8-DEA0-314F-BF07-940222FDA921}" srcOrd="0" destOrd="0" presId="urn:microsoft.com/office/officeart/2005/8/layout/venn1"/>
    <dgm:cxn modelId="{BB19F859-29A3-0D46-964C-2963271D3229}" type="presOf" srcId="{9230012C-1195-3742-B1C7-4C1993B56C3B}" destId="{88C7FB7F-FB33-C345-9032-C73C72FB499E}" srcOrd="0" destOrd="0" presId="urn:microsoft.com/office/officeart/2005/8/layout/venn1"/>
    <dgm:cxn modelId="{81445D7B-F27F-F541-A334-B3BB2407D5C3}" type="presOf" srcId="{B5001AD3-5EDA-D044-9CA1-CAEE9E3A0210}" destId="{ADBBFA00-F017-7F4F-B900-0B1EDC6E0720}" srcOrd="1" destOrd="0" presId="urn:microsoft.com/office/officeart/2005/8/layout/venn1"/>
    <dgm:cxn modelId="{66180BCF-E783-724C-8794-54D49B3217E0}" srcId="{7D19E7E5-B708-A14E-9A42-F773989ECB98}" destId="{9230012C-1195-3742-B1C7-4C1993B56C3B}" srcOrd="2" destOrd="0" parTransId="{A9761B2D-1D1E-9A4D-A369-908278324DA3}" sibTransId="{6EE4C630-C4C9-F240-B230-E8608EC563E1}"/>
    <dgm:cxn modelId="{1E5D2F04-1A0D-824F-BBEF-12D95E200777}" srcId="{7D19E7E5-B708-A14E-9A42-F773989ECB98}" destId="{B87810CB-BC4D-2A45-98BA-B575A2A4A7D9}" srcOrd="0" destOrd="0" parTransId="{D022DA16-D42F-5247-BA61-9679AEF3E9B5}" sibTransId="{54391A76-2E03-6841-B529-C2E3ECF4B6B2}"/>
    <dgm:cxn modelId="{7A12A19E-7A8B-5F49-AE3B-1EF46DBAE661}" type="presParOf" srcId="{90580E08-ECE4-B649-8B57-71E2E83C60AB}" destId="{77889505-2B4A-1E4A-B137-095B645533C6}" srcOrd="0" destOrd="0" presId="urn:microsoft.com/office/officeart/2005/8/layout/venn1"/>
    <dgm:cxn modelId="{54D4392D-8D41-E247-A5DD-54318E281FD0}" type="presParOf" srcId="{90580E08-ECE4-B649-8B57-71E2E83C60AB}" destId="{0288BB9A-BE04-AC4A-8C03-831FC341CD0D}" srcOrd="1" destOrd="0" presId="urn:microsoft.com/office/officeart/2005/8/layout/venn1"/>
    <dgm:cxn modelId="{45F10D47-97D5-9743-A85F-EF433C32EFB1}" type="presParOf" srcId="{90580E08-ECE4-B649-8B57-71E2E83C60AB}" destId="{B54FBFB8-DEA0-314F-BF07-940222FDA921}" srcOrd="2" destOrd="0" presId="urn:microsoft.com/office/officeart/2005/8/layout/venn1"/>
    <dgm:cxn modelId="{F791DEF3-6CEE-2D4C-8F75-D6FFB0EFF744}" type="presParOf" srcId="{90580E08-ECE4-B649-8B57-71E2E83C60AB}" destId="{ADBBFA00-F017-7F4F-B900-0B1EDC6E0720}" srcOrd="3" destOrd="0" presId="urn:microsoft.com/office/officeart/2005/8/layout/venn1"/>
    <dgm:cxn modelId="{A72BAB9D-34EF-704E-BE0D-4A12B2D96CB0}" type="presParOf" srcId="{90580E08-ECE4-B649-8B57-71E2E83C60AB}" destId="{88C7FB7F-FB33-C345-9032-C73C72FB499E}" srcOrd="4" destOrd="0" presId="urn:microsoft.com/office/officeart/2005/8/layout/venn1"/>
    <dgm:cxn modelId="{4F04BDC8-4FB0-BC47-B1EB-1CFB1B8219BF}" type="presParOf" srcId="{90580E08-ECE4-B649-8B57-71E2E83C60AB}" destId="{36D9A89E-8DFD-9E4C-A059-E9675E8AE5CD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0A907C-DDC3-704D-90E9-2E934365D478}" type="doc">
      <dgm:prSet loTypeId="urn:microsoft.com/office/officeart/2005/8/layout/vList4#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80516F-9F94-9041-97BE-43AD4E04CD39}">
      <dgm:prSet phldrT="[Text]"/>
      <dgm:spPr/>
      <dgm:t>
        <a:bodyPr/>
        <a:lstStyle/>
        <a:p>
          <a:r>
            <a:rPr lang="en-US" dirty="0" err="1"/>
            <a:t>Coordenador</a:t>
          </a:r>
          <a:r>
            <a:rPr lang="en-US" dirty="0"/>
            <a:t> </a:t>
          </a:r>
          <a:r>
            <a:rPr lang="en-US" dirty="0" err="1"/>
            <a:t>Institucional</a:t>
          </a:r>
          <a:endParaRPr lang="en-US" dirty="0"/>
        </a:p>
      </dgm:t>
    </dgm:pt>
    <dgm:pt modelId="{0220283A-F53F-D44E-9681-AEFF22FF9E08}" type="parTrans" cxnId="{856666FD-F790-C74D-8CC6-ABD307231BDF}">
      <dgm:prSet/>
      <dgm:spPr/>
      <dgm:t>
        <a:bodyPr/>
        <a:lstStyle/>
        <a:p>
          <a:endParaRPr lang="en-US"/>
        </a:p>
      </dgm:t>
    </dgm:pt>
    <dgm:pt modelId="{278B43A4-2A0F-5940-81E8-0B5ED3955C8A}" type="sibTrans" cxnId="{856666FD-F790-C74D-8CC6-ABD307231BDF}">
      <dgm:prSet/>
      <dgm:spPr/>
      <dgm:t>
        <a:bodyPr/>
        <a:lstStyle/>
        <a:p>
          <a:endParaRPr lang="en-US"/>
        </a:p>
      </dgm:t>
    </dgm:pt>
    <dgm:pt modelId="{853C0AED-B2E5-6E45-BC90-9841C68D80DA}">
      <dgm:prSet phldrT="[Text]"/>
      <dgm:spPr/>
      <dgm:t>
        <a:bodyPr/>
        <a:lstStyle/>
        <a:p>
          <a:r>
            <a:rPr lang="en-US" dirty="0" err="1"/>
            <a:t>Docente</a:t>
          </a:r>
          <a:r>
            <a:rPr lang="en-US" dirty="0"/>
            <a:t> </a:t>
          </a:r>
          <a:r>
            <a:rPr lang="en-US" dirty="0" err="1"/>
            <a:t>Orientador</a:t>
          </a:r>
          <a:endParaRPr lang="en-US" dirty="0"/>
        </a:p>
      </dgm:t>
    </dgm:pt>
    <dgm:pt modelId="{87C2DBE3-4FD3-B345-9AC5-D9BCF7BA2625}" type="parTrans" cxnId="{47FD3C3E-E8CD-0B4D-ADC7-E30CE938B3FF}">
      <dgm:prSet/>
      <dgm:spPr/>
      <dgm:t>
        <a:bodyPr/>
        <a:lstStyle/>
        <a:p>
          <a:endParaRPr lang="en-US"/>
        </a:p>
      </dgm:t>
    </dgm:pt>
    <dgm:pt modelId="{6761E59B-F770-CC49-93D3-508D152FE0DF}" type="sibTrans" cxnId="{47FD3C3E-E8CD-0B4D-ADC7-E30CE938B3FF}">
      <dgm:prSet/>
      <dgm:spPr/>
      <dgm:t>
        <a:bodyPr/>
        <a:lstStyle/>
        <a:p>
          <a:endParaRPr lang="en-US"/>
        </a:p>
      </dgm:t>
    </dgm:pt>
    <dgm:pt modelId="{B1C748F8-98F9-0C45-8138-3BA5E43CE6CA}">
      <dgm:prSet phldrT="[Text]"/>
      <dgm:spPr/>
      <dgm:t>
        <a:bodyPr/>
        <a:lstStyle/>
        <a:p>
          <a:r>
            <a:rPr lang="en-US" dirty="0" err="1"/>
            <a:t>Coordenador</a:t>
          </a:r>
          <a:r>
            <a:rPr lang="en-US" dirty="0"/>
            <a:t> do </a:t>
          </a:r>
          <a:r>
            <a:rPr lang="en-US" dirty="0" err="1"/>
            <a:t>Projeto</a:t>
          </a:r>
          <a:r>
            <a:rPr lang="en-US" dirty="0"/>
            <a:t> no </a:t>
          </a:r>
          <a:r>
            <a:rPr lang="en-US" dirty="0" err="1"/>
            <a:t>curso</a:t>
          </a:r>
          <a:r>
            <a:rPr lang="en-US" dirty="0"/>
            <a:t> </a:t>
          </a:r>
        </a:p>
      </dgm:t>
    </dgm:pt>
    <dgm:pt modelId="{6109E91C-0D19-244F-BB98-02F19A1C5937}" type="parTrans" cxnId="{C82D2DC9-9022-DA47-A36B-BDD9912F470F}">
      <dgm:prSet/>
      <dgm:spPr/>
      <dgm:t>
        <a:bodyPr/>
        <a:lstStyle/>
        <a:p>
          <a:endParaRPr lang="en-US"/>
        </a:p>
      </dgm:t>
    </dgm:pt>
    <dgm:pt modelId="{341A6F4A-07CB-8D44-983A-422024B7E93D}" type="sibTrans" cxnId="{C82D2DC9-9022-DA47-A36B-BDD9912F470F}">
      <dgm:prSet/>
      <dgm:spPr/>
      <dgm:t>
        <a:bodyPr/>
        <a:lstStyle/>
        <a:p>
          <a:endParaRPr lang="en-US"/>
        </a:p>
      </dgm:t>
    </dgm:pt>
    <dgm:pt modelId="{4F437FAC-5C41-2D49-A9CD-321BE5A2793A}">
      <dgm:prSet phldrT="[Text]"/>
      <dgm:spPr/>
      <dgm:t>
        <a:bodyPr/>
        <a:lstStyle/>
        <a:p>
          <a:r>
            <a:rPr lang="en-US" dirty="0"/>
            <a:t> </a:t>
          </a:r>
          <a:r>
            <a:rPr lang="en-US" dirty="0" err="1"/>
            <a:t>Residentes</a:t>
          </a:r>
          <a:endParaRPr lang="en-US" dirty="0"/>
        </a:p>
      </dgm:t>
    </dgm:pt>
    <dgm:pt modelId="{9EF8B25C-9435-9741-8BBF-1F9C6B17CFD0}" type="parTrans" cxnId="{B1D9D428-F886-8F4A-8705-49D19F09A58A}">
      <dgm:prSet/>
      <dgm:spPr/>
      <dgm:t>
        <a:bodyPr/>
        <a:lstStyle/>
        <a:p>
          <a:endParaRPr lang="en-US"/>
        </a:p>
      </dgm:t>
    </dgm:pt>
    <dgm:pt modelId="{741C8CE6-BDA0-D647-9BBF-85620EAF20D4}" type="sibTrans" cxnId="{B1D9D428-F886-8F4A-8705-49D19F09A58A}">
      <dgm:prSet/>
      <dgm:spPr/>
      <dgm:t>
        <a:bodyPr/>
        <a:lstStyle/>
        <a:p>
          <a:endParaRPr lang="en-US"/>
        </a:p>
      </dgm:t>
    </dgm:pt>
    <dgm:pt modelId="{4ECF4099-4960-8346-A235-2ED2035CCC12}">
      <dgm:prSet phldrT="[Text]"/>
      <dgm:spPr/>
      <dgm:t>
        <a:bodyPr/>
        <a:lstStyle/>
        <a:p>
          <a:r>
            <a:rPr lang="en-US" dirty="0" err="1"/>
            <a:t>Graduandos</a:t>
          </a:r>
          <a:r>
            <a:rPr lang="en-US" dirty="0"/>
            <a:t> dos </a:t>
          </a:r>
          <a:r>
            <a:rPr lang="en-US" dirty="0" err="1"/>
            <a:t>cursos</a:t>
          </a:r>
          <a:r>
            <a:rPr lang="en-US" dirty="0"/>
            <a:t> de </a:t>
          </a:r>
          <a:r>
            <a:rPr lang="en-US" dirty="0" err="1"/>
            <a:t>licenciatura</a:t>
          </a:r>
          <a:r>
            <a:rPr lang="en-US" dirty="0"/>
            <a:t> que </a:t>
          </a:r>
          <a:r>
            <a:rPr lang="en-US" dirty="0" err="1"/>
            <a:t>já</a:t>
          </a:r>
          <a:r>
            <a:rPr lang="en-US" dirty="0"/>
            <a:t> </a:t>
          </a:r>
          <a:r>
            <a:rPr lang="en-US" dirty="0" err="1"/>
            <a:t>cumpriram</a:t>
          </a:r>
          <a:r>
            <a:rPr lang="en-US" dirty="0"/>
            <a:t> 50% da carga </a:t>
          </a:r>
          <a:r>
            <a:rPr lang="en-US" dirty="0" err="1"/>
            <a:t>horária</a:t>
          </a:r>
          <a:r>
            <a:rPr lang="en-US" dirty="0"/>
            <a:t> do </a:t>
          </a:r>
          <a:r>
            <a:rPr lang="en-US" dirty="0" err="1"/>
            <a:t>curso</a:t>
          </a:r>
          <a:endParaRPr lang="en-US" dirty="0"/>
        </a:p>
      </dgm:t>
    </dgm:pt>
    <dgm:pt modelId="{8FD9DEE4-E101-3742-B252-681AC61C6F6B}" type="parTrans" cxnId="{3C35D387-8B4C-014F-B06D-C0BCD3F629ED}">
      <dgm:prSet/>
      <dgm:spPr/>
      <dgm:t>
        <a:bodyPr/>
        <a:lstStyle/>
        <a:p>
          <a:endParaRPr lang="en-US"/>
        </a:p>
      </dgm:t>
    </dgm:pt>
    <dgm:pt modelId="{8D619042-4A79-0E43-8679-688009DF89AC}" type="sibTrans" cxnId="{3C35D387-8B4C-014F-B06D-C0BCD3F629ED}">
      <dgm:prSet/>
      <dgm:spPr/>
      <dgm:t>
        <a:bodyPr/>
        <a:lstStyle/>
        <a:p>
          <a:endParaRPr lang="en-US"/>
        </a:p>
      </dgm:t>
    </dgm:pt>
    <dgm:pt modelId="{11C3DDE7-6A08-DE42-9B22-F3D48893740C}">
      <dgm:prSet/>
      <dgm:spPr/>
      <dgm:t>
        <a:bodyPr/>
        <a:lstStyle/>
        <a:p>
          <a:endParaRPr lang="en-US"/>
        </a:p>
      </dgm:t>
    </dgm:pt>
    <dgm:pt modelId="{3FA3A30A-E29D-6844-A9C6-4D4BDAF1D018}" type="parTrans" cxnId="{791FE0BE-0FAA-974E-8791-3F7AB2C2E6C8}">
      <dgm:prSet/>
      <dgm:spPr/>
      <dgm:t>
        <a:bodyPr/>
        <a:lstStyle/>
        <a:p>
          <a:endParaRPr lang="en-US"/>
        </a:p>
      </dgm:t>
    </dgm:pt>
    <dgm:pt modelId="{8909D988-542D-784C-9B1E-C9BFE5BEC48C}" type="sibTrans" cxnId="{791FE0BE-0FAA-974E-8791-3F7AB2C2E6C8}">
      <dgm:prSet/>
      <dgm:spPr/>
      <dgm:t>
        <a:bodyPr/>
        <a:lstStyle/>
        <a:p>
          <a:endParaRPr lang="en-US"/>
        </a:p>
      </dgm:t>
    </dgm:pt>
    <dgm:pt modelId="{767AFDBF-7140-FF46-A384-DE6D8918CC5E}" type="pres">
      <dgm:prSet presAssocID="{9B0A907C-DDC3-704D-90E9-2E934365D47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93522CD-1D11-A547-98B7-970889AB6E97}" type="pres">
      <dgm:prSet presAssocID="{8D80516F-9F94-9041-97BE-43AD4E04CD39}" presName="comp" presStyleCnt="0"/>
      <dgm:spPr/>
    </dgm:pt>
    <dgm:pt modelId="{23D04D85-86D9-7345-B958-059C20E06AEE}" type="pres">
      <dgm:prSet presAssocID="{8D80516F-9F94-9041-97BE-43AD4E04CD39}" presName="box" presStyleLbl="node1" presStyleIdx="0" presStyleCnt="4"/>
      <dgm:spPr/>
      <dgm:t>
        <a:bodyPr/>
        <a:lstStyle/>
        <a:p>
          <a:endParaRPr lang="pt-BR"/>
        </a:p>
      </dgm:t>
    </dgm:pt>
    <dgm:pt modelId="{DD392936-86D9-F749-AFE5-5E52FC0E0E5F}" type="pres">
      <dgm:prSet presAssocID="{8D80516F-9F94-9041-97BE-43AD4E04CD39}" presName="img" presStyleLbl="fgImgPlace1" presStyleIdx="0" presStyleCnt="4"/>
      <dgm:spPr/>
    </dgm:pt>
    <dgm:pt modelId="{5CFA2CF0-7ACA-2C4B-927A-D38C47CE7217}" type="pres">
      <dgm:prSet presAssocID="{8D80516F-9F94-9041-97BE-43AD4E04CD3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CB1611-ADF0-D94B-BB4D-4669C6362006}" type="pres">
      <dgm:prSet presAssocID="{278B43A4-2A0F-5940-81E8-0B5ED3955C8A}" presName="spacer" presStyleCnt="0"/>
      <dgm:spPr/>
    </dgm:pt>
    <dgm:pt modelId="{4FB1D2B8-B6C6-AB4B-914D-70619FFA6C8A}" type="pres">
      <dgm:prSet presAssocID="{853C0AED-B2E5-6E45-BC90-9841C68D80DA}" presName="comp" presStyleCnt="0"/>
      <dgm:spPr/>
    </dgm:pt>
    <dgm:pt modelId="{A9D42126-8AAD-B74E-B667-B8882578D074}" type="pres">
      <dgm:prSet presAssocID="{853C0AED-B2E5-6E45-BC90-9841C68D80DA}" presName="box" presStyleLbl="node1" presStyleIdx="1" presStyleCnt="4"/>
      <dgm:spPr/>
      <dgm:t>
        <a:bodyPr/>
        <a:lstStyle/>
        <a:p>
          <a:endParaRPr lang="pt-BR"/>
        </a:p>
      </dgm:t>
    </dgm:pt>
    <dgm:pt modelId="{3E7150FD-866E-054F-A202-F0D58D689543}" type="pres">
      <dgm:prSet presAssocID="{853C0AED-B2E5-6E45-BC90-9841C68D80DA}" presName="img" presStyleLbl="fgImgPlace1" presStyleIdx="1" presStyleCnt="4"/>
      <dgm:spPr/>
    </dgm:pt>
    <dgm:pt modelId="{C7BBA40D-6B7A-D943-BCA7-C5941C60BF6E}" type="pres">
      <dgm:prSet presAssocID="{853C0AED-B2E5-6E45-BC90-9841C68D80D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21C2DF-91BD-E24F-9E1A-3ECB5BED6366}" type="pres">
      <dgm:prSet presAssocID="{6761E59B-F770-CC49-93D3-508D152FE0DF}" presName="spacer" presStyleCnt="0"/>
      <dgm:spPr/>
    </dgm:pt>
    <dgm:pt modelId="{C5A809EA-85BE-2844-8A85-C737CCAF9F3B}" type="pres">
      <dgm:prSet presAssocID="{11C3DDE7-6A08-DE42-9B22-F3D48893740C}" presName="comp" presStyleCnt="0"/>
      <dgm:spPr/>
    </dgm:pt>
    <dgm:pt modelId="{F4BD4CA3-06B3-1946-92E2-0E42F1125590}" type="pres">
      <dgm:prSet presAssocID="{11C3DDE7-6A08-DE42-9B22-F3D48893740C}" presName="box" presStyleLbl="node1" presStyleIdx="2" presStyleCnt="4"/>
      <dgm:spPr/>
      <dgm:t>
        <a:bodyPr/>
        <a:lstStyle/>
        <a:p>
          <a:endParaRPr lang="pt-BR"/>
        </a:p>
      </dgm:t>
    </dgm:pt>
    <dgm:pt modelId="{1A2B5CFC-EE68-0442-A60F-86641ADD3414}" type="pres">
      <dgm:prSet presAssocID="{11C3DDE7-6A08-DE42-9B22-F3D48893740C}" presName="img" presStyleLbl="fgImgPlace1" presStyleIdx="2" presStyleCnt="4"/>
      <dgm:spPr/>
    </dgm:pt>
    <dgm:pt modelId="{86137C00-8DF1-CD4C-9AC7-0B1CBBE7DA57}" type="pres">
      <dgm:prSet presAssocID="{11C3DDE7-6A08-DE42-9B22-F3D48893740C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C9B7D5-BBC6-E54C-8420-930F74DAC5F5}" type="pres">
      <dgm:prSet presAssocID="{8909D988-542D-784C-9B1E-C9BFE5BEC48C}" presName="spacer" presStyleCnt="0"/>
      <dgm:spPr/>
    </dgm:pt>
    <dgm:pt modelId="{B1D3CD39-3800-0B4F-839F-556AB67BAD07}" type="pres">
      <dgm:prSet presAssocID="{4F437FAC-5C41-2D49-A9CD-321BE5A2793A}" presName="comp" presStyleCnt="0"/>
      <dgm:spPr/>
    </dgm:pt>
    <dgm:pt modelId="{70CE8990-5EF0-0C40-A08B-AB4BA7FC6DC7}" type="pres">
      <dgm:prSet presAssocID="{4F437FAC-5C41-2D49-A9CD-321BE5A2793A}" presName="box" presStyleLbl="node1" presStyleIdx="3" presStyleCnt="4" custLinFactNeighborX="-286" custLinFactNeighborY="3665"/>
      <dgm:spPr/>
      <dgm:t>
        <a:bodyPr/>
        <a:lstStyle/>
        <a:p>
          <a:endParaRPr lang="pt-BR"/>
        </a:p>
      </dgm:t>
    </dgm:pt>
    <dgm:pt modelId="{9BFDD1EC-9468-EF4B-B819-48D1D2CD4509}" type="pres">
      <dgm:prSet presAssocID="{4F437FAC-5C41-2D49-A9CD-321BE5A2793A}" presName="img" presStyleLbl="fgImgPlace1" presStyleIdx="3" presStyleCnt="4" custLinFactNeighborX="1874" custLinFactNeighborY="1217"/>
      <dgm:spPr/>
    </dgm:pt>
    <dgm:pt modelId="{79B648D6-E12E-1F4B-B232-4D87AF23AF25}" type="pres">
      <dgm:prSet presAssocID="{4F437FAC-5C41-2D49-A9CD-321BE5A2793A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455C72F-6CFA-DA47-8A1F-114EC622215A}" type="presOf" srcId="{8D80516F-9F94-9041-97BE-43AD4E04CD39}" destId="{23D04D85-86D9-7345-B958-059C20E06AEE}" srcOrd="0" destOrd="0" presId="urn:microsoft.com/office/officeart/2005/8/layout/vList4#1"/>
    <dgm:cxn modelId="{B1D9D428-F886-8F4A-8705-49D19F09A58A}" srcId="{9B0A907C-DDC3-704D-90E9-2E934365D478}" destId="{4F437FAC-5C41-2D49-A9CD-321BE5A2793A}" srcOrd="3" destOrd="0" parTransId="{9EF8B25C-9435-9741-8BBF-1F9C6B17CFD0}" sibTransId="{741C8CE6-BDA0-D647-9BBF-85620EAF20D4}"/>
    <dgm:cxn modelId="{FA3B98E3-8CB7-5F4C-92F0-214D1FE8F3D6}" type="presOf" srcId="{4ECF4099-4960-8346-A235-2ED2035CCC12}" destId="{79B648D6-E12E-1F4B-B232-4D87AF23AF25}" srcOrd="1" destOrd="1" presId="urn:microsoft.com/office/officeart/2005/8/layout/vList4#1"/>
    <dgm:cxn modelId="{0FB4E9DD-8B8C-F144-92C6-D4FD893D6952}" type="presOf" srcId="{B1C748F8-98F9-0C45-8138-3BA5E43CE6CA}" destId="{A9D42126-8AAD-B74E-B667-B8882578D074}" srcOrd="0" destOrd="1" presId="urn:microsoft.com/office/officeart/2005/8/layout/vList4#1"/>
    <dgm:cxn modelId="{791FE0BE-0FAA-974E-8791-3F7AB2C2E6C8}" srcId="{9B0A907C-DDC3-704D-90E9-2E934365D478}" destId="{11C3DDE7-6A08-DE42-9B22-F3D48893740C}" srcOrd="2" destOrd="0" parTransId="{3FA3A30A-E29D-6844-A9C6-4D4BDAF1D018}" sibTransId="{8909D988-542D-784C-9B1E-C9BFE5BEC48C}"/>
    <dgm:cxn modelId="{4FB796E3-F802-F44C-AA10-F231FC74EF22}" type="presOf" srcId="{4ECF4099-4960-8346-A235-2ED2035CCC12}" destId="{70CE8990-5EF0-0C40-A08B-AB4BA7FC6DC7}" srcOrd="0" destOrd="1" presId="urn:microsoft.com/office/officeart/2005/8/layout/vList4#1"/>
    <dgm:cxn modelId="{EF5CA4E8-EE8F-DF49-BDAE-A091FCB44096}" type="presOf" srcId="{4F437FAC-5C41-2D49-A9CD-321BE5A2793A}" destId="{79B648D6-E12E-1F4B-B232-4D87AF23AF25}" srcOrd="1" destOrd="0" presId="urn:microsoft.com/office/officeart/2005/8/layout/vList4#1"/>
    <dgm:cxn modelId="{2E246527-6159-8C46-9112-1D3ECB03E65C}" type="presOf" srcId="{853C0AED-B2E5-6E45-BC90-9841C68D80DA}" destId="{C7BBA40D-6B7A-D943-BCA7-C5941C60BF6E}" srcOrd="1" destOrd="0" presId="urn:microsoft.com/office/officeart/2005/8/layout/vList4#1"/>
    <dgm:cxn modelId="{19A32718-2B0E-0242-B680-ACD74F87D75E}" type="presOf" srcId="{9B0A907C-DDC3-704D-90E9-2E934365D478}" destId="{767AFDBF-7140-FF46-A384-DE6D8918CC5E}" srcOrd="0" destOrd="0" presId="urn:microsoft.com/office/officeart/2005/8/layout/vList4#1"/>
    <dgm:cxn modelId="{5D878778-3542-9341-B47D-D05BB2E6D38A}" type="presOf" srcId="{11C3DDE7-6A08-DE42-9B22-F3D48893740C}" destId="{86137C00-8DF1-CD4C-9AC7-0B1CBBE7DA57}" srcOrd="1" destOrd="0" presId="urn:microsoft.com/office/officeart/2005/8/layout/vList4#1"/>
    <dgm:cxn modelId="{D66D329F-94F6-D341-9D60-A519D03A7C9E}" type="presOf" srcId="{11C3DDE7-6A08-DE42-9B22-F3D48893740C}" destId="{F4BD4CA3-06B3-1946-92E2-0E42F1125590}" srcOrd="0" destOrd="0" presId="urn:microsoft.com/office/officeart/2005/8/layout/vList4#1"/>
    <dgm:cxn modelId="{3C35D387-8B4C-014F-B06D-C0BCD3F629ED}" srcId="{4F437FAC-5C41-2D49-A9CD-321BE5A2793A}" destId="{4ECF4099-4960-8346-A235-2ED2035CCC12}" srcOrd="0" destOrd="0" parTransId="{8FD9DEE4-E101-3742-B252-681AC61C6F6B}" sibTransId="{8D619042-4A79-0E43-8679-688009DF89AC}"/>
    <dgm:cxn modelId="{C82D2DC9-9022-DA47-A36B-BDD9912F470F}" srcId="{853C0AED-B2E5-6E45-BC90-9841C68D80DA}" destId="{B1C748F8-98F9-0C45-8138-3BA5E43CE6CA}" srcOrd="0" destOrd="0" parTransId="{6109E91C-0D19-244F-BB98-02F19A1C5937}" sibTransId="{341A6F4A-07CB-8D44-983A-422024B7E93D}"/>
    <dgm:cxn modelId="{856666FD-F790-C74D-8CC6-ABD307231BDF}" srcId="{9B0A907C-DDC3-704D-90E9-2E934365D478}" destId="{8D80516F-9F94-9041-97BE-43AD4E04CD39}" srcOrd="0" destOrd="0" parTransId="{0220283A-F53F-D44E-9681-AEFF22FF9E08}" sibTransId="{278B43A4-2A0F-5940-81E8-0B5ED3955C8A}"/>
    <dgm:cxn modelId="{FE342D21-C467-614C-A6C9-862377FA930A}" type="presOf" srcId="{8D80516F-9F94-9041-97BE-43AD4E04CD39}" destId="{5CFA2CF0-7ACA-2C4B-927A-D38C47CE7217}" srcOrd="1" destOrd="0" presId="urn:microsoft.com/office/officeart/2005/8/layout/vList4#1"/>
    <dgm:cxn modelId="{FC5993B8-0AAA-B649-A926-48F3BC958349}" type="presOf" srcId="{B1C748F8-98F9-0C45-8138-3BA5E43CE6CA}" destId="{C7BBA40D-6B7A-D943-BCA7-C5941C60BF6E}" srcOrd="1" destOrd="1" presId="urn:microsoft.com/office/officeart/2005/8/layout/vList4#1"/>
    <dgm:cxn modelId="{A2E67674-75BB-8548-BE40-2C07285CE85C}" type="presOf" srcId="{4F437FAC-5C41-2D49-A9CD-321BE5A2793A}" destId="{70CE8990-5EF0-0C40-A08B-AB4BA7FC6DC7}" srcOrd="0" destOrd="0" presId="urn:microsoft.com/office/officeart/2005/8/layout/vList4#1"/>
    <dgm:cxn modelId="{47FD3C3E-E8CD-0B4D-ADC7-E30CE938B3FF}" srcId="{9B0A907C-DDC3-704D-90E9-2E934365D478}" destId="{853C0AED-B2E5-6E45-BC90-9841C68D80DA}" srcOrd="1" destOrd="0" parTransId="{87C2DBE3-4FD3-B345-9AC5-D9BCF7BA2625}" sibTransId="{6761E59B-F770-CC49-93D3-508D152FE0DF}"/>
    <dgm:cxn modelId="{BEB6F9FD-33CA-0B45-9219-0F4A60ABD144}" type="presOf" srcId="{853C0AED-B2E5-6E45-BC90-9841C68D80DA}" destId="{A9D42126-8AAD-B74E-B667-B8882578D074}" srcOrd="0" destOrd="0" presId="urn:microsoft.com/office/officeart/2005/8/layout/vList4#1"/>
    <dgm:cxn modelId="{551571EB-48C8-5A46-9C50-AED03E5B3124}" type="presParOf" srcId="{767AFDBF-7140-FF46-A384-DE6D8918CC5E}" destId="{D93522CD-1D11-A547-98B7-970889AB6E97}" srcOrd="0" destOrd="0" presId="urn:microsoft.com/office/officeart/2005/8/layout/vList4#1"/>
    <dgm:cxn modelId="{FBDDA48F-AC56-D240-8AEF-7BB005B1906A}" type="presParOf" srcId="{D93522CD-1D11-A547-98B7-970889AB6E97}" destId="{23D04D85-86D9-7345-B958-059C20E06AEE}" srcOrd="0" destOrd="0" presId="urn:microsoft.com/office/officeart/2005/8/layout/vList4#1"/>
    <dgm:cxn modelId="{E3FFCCD7-E0B3-9843-94B4-D129C2F06ED7}" type="presParOf" srcId="{D93522CD-1D11-A547-98B7-970889AB6E97}" destId="{DD392936-86D9-F749-AFE5-5E52FC0E0E5F}" srcOrd="1" destOrd="0" presId="urn:microsoft.com/office/officeart/2005/8/layout/vList4#1"/>
    <dgm:cxn modelId="{2A5C19FE-8800-6B47-BBC4-9864635AD60E}" type="presParOf" srcId="{D93522CD-1D11-A547-98B7-970889AB6E97}" destId="{5CFA2CF0-7ACA-2C4B-927A-D38C47CE7217}" srcOrd="2" destOrd="0" presId="urn:microsoft.com/office/officeart/2005/8/layout/vList4#1"/>
    <dgm:cxn modelId="{9345E9E9-F0CF-5E4B-A5E3-46D52E53C911}" type="presParOf" srcId="{767AFDBF-7140-FF46-A384-DE6D8918CC5E}" destId="{E1CB1611-ADF0-D94B-BB4D-4669C6362006}" srcOrd="1" destOrd="0" presId="urn:microsoft.com/office/officeart/2005/8/layout/vList4#1"/>
    <dgm:cxn modelId="{53B5F642-F3AB-A549-BAAD-1BEAD904D5EE}" type="presParOf" srcId="{767AFDBF-7140-FF46-A384-DE6D8918CC5E}" destId="{4FB1D2B8-B6C6-AB4B-914D-70619FFA6C8A}" srcOrd="2" destOrd="0" presId="urn:microsoft.com/office/officeart/2005/8/layout/vList4#1"/>
    <dgm:cxn modelId="{F8A3D483-CDA7-BD46-AA36-B6348276D744}" type="presParOf" srcId="{4FB1D2B8-B6C6-AB4B-914D-70619FFA6C8A}" destId="{A9D42126-8AAD-B74E-B667-B8882578D074}" srcOrd="0" destOrd="0" presId="urn:microsoft.com/office/officeart/2005/8/layout/vList4#1"/>
    <dgm:cxn modelId="{35DFE11D-1317-B84D-8846-7347667728DA}" type="presParOf" srcId="{4FB1D2B8-B6C6-AB4B-914D-70619FFA6C8A}" destId="{3E7150FD-866E-054F-A202-F0D58D689543}" srcOrd="1" destOrd="0" presId="urn:microsoft.com/office/officeart/2005/8/layout/vList4#1"/>
    <dgm:cxn modelId="{1C2332F4-AF3C-5341-8CC9-138CA3D2DAF7}" type="presParOf" srcId="{4FB1D2B8-B6C6-AB4B-914D-70619FFA6C8A}" destId="{C7BBA40D-6B7A-D943-BCA7-C5941C60BF6E}" srcOrd="2" destOrd="0" presId="urn:microsoft.com/office/officeart/2005/8/layout/vList4#1"/>
    <dgm:cxn modelId="{FF7881D6-67F9-1745-B0C9-6BEF0E9C976A}" type="presParOf" srcId="{767AFDBF-7140-FF46-A384-DE6D8918CC5E}" destId="{7121C2DF-91BD-E24F-9E1A-3ECB5BED6366}" srcOrd="3" destOrd="0" presId="urn:microsoft.com/office/officeart/2005/8/layout/vList4#1"/>
    <dgm:cxn modelId="{203C60D0-2977-9346-B576-29127A35661D}" type="presParOf" srcId="{767AFDBF-7140-FF46-A384-DE6D8918CC5E}" destId="{C5A809EA-85BE-2844-8A85-C737CCAF9F3B}" srcOrd="4" destOrd="0" presId="urn:microsoft.com/office/officeart/2005/8/layout/vList4#1"/>
    <dgm:cxn modelId="{F5D07FA4-587F-CA42-A891-A8EA9D9BA98A}" type="presParOf" srcId="{C5A809EA-85BE-2844-8A85-C737CCAF9F3B}" destId="{F4BD4CA3-06B3-1946-92E2-0E42F1125590}" srcOrd="0" destOrd="0" presId="urn:microsoft.com/office/officeart/2005/8/layout/vList4#1"/>
    <dgm:cxn modelId="{BCF86886-FB51-3341-869A-B5C1E5EF49BD}" type="presParOf" srcId="{C5A809EA-85BE-2844-8A85-C737CCAF9F3B}" destId="{1A2B5CFC-EE68-0442-A60F-86641ADD3414}" srcOrd="1" destOrd="0" presId="urn:microsoft.com/office/officeart/2005/8/layout/vList4#1"/>
    <dgm:cxn modelId="{E2329F2B-3650-1441-B7AA-B1E68167C5BB}" type="presParOf" srcId="{C5A809EA-85BE-2844-8A85-C737CCAF9F3B}" destId="{86137C00-8DF1-CD4C-9AC7-0B1CBBE7DA57}" srcOrd="2" destOrd="0" presId="urn:microsoft.com/office/officeart/2005/8/layout/vList4#1"/>
    <dgm:cxn modelId="{9DB1EABC-DBF3-4A4F-B5BA-8C7F0354F3C8}" type="presParOf" srcId="{767AFDBF-7140-FF46-A384-DE6D8918CC5E}" destId="{70C9B7D5-BBC6-E54C-8420-930F74DAC5F5}" srcOrd="5" destOrd="0" presId="urn:microsoft.com/office/officeart/2005/8/layout/vList4#1"/>
    <dgm:cxn modelId="{FC339021-2FD5-5642-8CAD-C40A44AB542C}" type="presParOf" srcId="{767AFDBF-7140-FF46-A384-DE6D8918CC5E}" destId="{B1D3CD39-3800-0B4F-839F-556AB67BAD07}" srcOrd="6" destOrd="0" presId="urn:microsoft.com/office/officeart/2005/8/layout/vList4#1"/>
    <dgm:cxn modelId="{7E76B9B1-1621-FD4E-940B-99409C7E192E}" type="presParOf" srcId="{B1D3CD39-3800-0B4F-839F-556AB67BAD07}" destId="{70CE8990-5EF0-0C40-A08B-AB4BA7FC6DC7}" srcOrd="0" destOrd="0" presId="urn:microsoft.com/office/officeart/2005/8/layout/vList4#1"/>
    <dgm:cxn modelId="{4923045F-A44D-5245-8EEC-DB333C42422E}" type="presParOf" srcId="{B1D3CD39-3800-0B4F-839F-556AB67BAD07}" destId="{9BFDD1EC-9468-EF4B-B819-48D1D2CD4509}" srcOrd="1" destOrd="0" presId="urn:microsoft.com/office/officeart/2005/8/layout/vList4#1"/>
    <dgm:cxn modelId="{8BED7C3D-6505-424E-A9EC-ED3CCB02CE26}" type="presParOf" srcId="{B1D3CD39-3800-0B4F-839F-556AB67BAD07}" destId="{79B648D6-E12E-1F4B-B232-4D87AF23AF25}" srcOrd="2" destOrd="0" presId="urn:microsoft.com/office/officeart/2005/8/layout/vList4#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F004FA-7B45-514D-A4EB-39A4851509DA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C9E8FF-A0D8-D64E-8367-9E7ED877F67C}">
      <dgm:prSet phldrT="[Text]" custT="1"/>
      <dgm:spPr/>
      <dgm:t>
        <a:bodyPr/>
        <a:lstStyle/>
        <a:p>
          <a:r>
            <a:rPr lang="en-US" sz="2000" dirty="0" err="1"/>
            <a:t>Regulamento</a:t>
          </a:r>
          <a:r>
            <a:rPr lang="en-US" sz="2000" dirty="0"/>
            <a:t> </a:t>
          </a:r>
          <a:r>
            <a:rPr lang="en-US" sz="2000" dirty="0" err="1"/>
            <a:t>Geral</a:t>
          </a:r>
          <a:r>
            <a:rPr lang="en-US" sz="2000" dirty="0"/>
            <a:t> do RP</a:t>
          </a:r>
        </a:p>
      </dgm:t>
    </dgm:pt>
    <dgm:pt modelId="{C3CEA6F1-1CC8-3545-BBD1-579F78A193BC}" type="parTrans" cxnId="{4761B7D7-DEB4-4D47-B5B7-4351D072DDD2}">
      <dgm:prSet/>
      <dgm:spPr/>
      <dgm:t>
        <a:bodyPr/>
        <a:lstStyle/>
        <a:p>
          <a:endParaRPr lang="en-US" sz="2000"/>
        </a:p>
      </dgm:t>
    </dgm:pt>
    <dgm:pt modelId="{6B7DE728-5499-2547-95EE-073772C63163}" type="sibTrans" cxnId="{4761B7D7-DEB4-4D47-B5B7-4351D072DDD2}">
      <dgm:prSet/>
      <dgm:spPr/>
      <dgm:t>
        <a:bodyPr/>
        <a:lstStyle/>
        <a:p>
          <a:endParaRPr lang="en-US" sz="2000"/>
        </a:p>
      </dgm:t>
    </dgm:pt>
    <dgm:pt modelId="{1A12547E-9166-E946-A993-F85B85A41A8E}">
      <dgm:prSet phldrT="[Text]" custT="1"/>
      <dgm:spPr/>
      <dgm:t>
        <a:bodyPr/>
        <a:lstStyle/>
        <a:p>
          <a:r>
            <a:rPr lang="en-US" sz="2000" dirty="0"/>
            <a:t>Define as </a:t>
          </a:r>
          <a:r>
            <a:rPr lang="en-US" sz="2000" dirty="0" err="1"/>
            <a:t>diretrizes</a:t>
          </a:r>
          <a:r>
            <a:rPr lang="en-US" sz="2000" dirty="0"/>
            <a:t> e </a:t>
          </a:r>
          <a:r>
            <a:rPr lang="en-US" sz="2000" dirty="0" err="1"/>
            <a:t>organização</a:t>
          </a:r>
          <a:r>
            <a:rPr lang="en-US" sz="2000" dirty="0"/>
            <a:t> do </a:t>
          </a:r>
          <a:r>
            <a:rPr lang="en-US" sz="2000" dirty="0" err="1"/>
            <a:t>Programa</a:t>
          </a:r>
          <a:r>
            <a:rPr lang="en-US" sz="2000" dirty="0"/>
            <a:t> e </a:t>
          </a:r>
          <a:r>
            <a:rPr lang="en-US" sz="2000" dirty="0" err="1"/>
            <a:t>estabelece</a:t>
          </a:r>
          <a:r>
            <a:rPr lang="en-US" sz="2000" dirty="0"/>
            <a:t> as </a:t>
          </a:r>
          <a:r>
            <a:rPr lang="en-US" sz="2000" dirty="0" err="1"/>
            <a:t>atribuições</a:t>
          </a:r>
          <a:r>
            <a:rPr lang="en-US" sz="2000" dirty="0"/>
            <a:t> dos </a:t>
          </a:r>
          <a:r>
            <a:rPr lang="en-US" sz="2000" dirty="0" err="1"/>
            <a:t>participantes</a:t>
          </a:r>
          <a:r>
            <a:rPr lang="en-US" sz="2000" dirty="0"/>
            <a:t>. </a:t>
          </a:r>
        </a:p>
      </dgm:t>
    </dgm:pt>
    <dgm:pt modelId="{6D52D053-78F8-F546-82A3-9F80D46E0915}" type="parTrans" cxnId="{B2448D84-0C5C-574E-8779-D9CBBEEC08E5}">
      <dgm:prSet/>
      <dgm:spPr/>
      <dgm:t>
        <a:bodyPr/>
        <a:lstStyle/>
        <a:p>
          <a:endParaRPr lang="en-US" sz="2000"/>
        </a:p>
      </dgm:t>
    </dgm:pt>
    <dgm:pt modelId="{1B43CAF8-568B-D34D-A998-F5A9537CD379}" type="sibTrans" cxnId="{B2448D84-0C5C-574E-8779-D9CBBEEC08E5}">
      <dgm:prSet/>
      <dgm:spPr/>
      <dgm:t>
        <a:bodyPr/>
        <a:lstStyle/>
        <a:p>
          <a:endParaRPr lang="en-US" sz="2000"/>
        </a:p>
      </dgm:t>
    </dgm:pt>
    <dgm:pt modelId="{14FBA157-1822-2A4F-8856-868C22154117}">
      <dgm:prSet phldrT="[Text]" custT="1"/>
      <dgm:spPr/>
      <dgm:t>
        <a:bodyPr/>
        <a:lstStyle/>
        <a:p>
          <a:r>
            <a:rPr lang="en-US" sz="2000" dirty="0" err="1"/>
            <a:t>Edital</a:t>
          </a:r>
          <a:r>
            <a:rPr lang="en-US" sz="2000" dirty="0"/>
            <a:t> de </a:t>
          </a:r>
          <a:r>
            <a:rPr lang="en-US" sz="2000" dirty="0" err="1"/>
            <a:t>Seleção</a:t>
          </a:r>
          <a:endParaRPr lang="en-US" sz="2000" dirty="0"/>
        </a:p>
      </dgm:t>
    </dgm:pt>
    <dgm:pt modelId="{E87268DD-F146-4348-9C84-2FF5C09A021F}" type="parTrans" cxnId="{CE2A9961-404D-A24D-ABAE-B11D84DDF40B}">
      <dgm:prSet/>
      <dgm:spPr/>
      <dgm:t>
        <a:bodyPr/>
        <a:lstStyle/>
        <a:p>
          <a:endParaRPr lang="en-US" sz="2000"/>
        </a:p>
      </dgm:t>
    </dgm:pt>
    <dgm:pt modelId="{B8E67F32-1AE2-D445-87AF-881A737569AB}" type="sibTrans" cxnId="{CE2A9961-404D-A24D-ABAE-B11D84DDF40B}">
      <dgm:prSet/>
      <dgm:spPr/>
      <dgm:t>
        <a:bodyPr/>
        <a:lstStyle/>
        <a:p>
          <a:endParaRPr lang="en-US" sz="2000"/>
        </a:p>
      </dgm:t>
    </dgm:pt>
    <dgm:pt modelId="{785842CE-4F25-D841-97C2-7E64C40C4F40}">
      <dgm:prSet phldrT="[Text]" custT="1"/>
      <dgm:spPr/>
      <dgm:t>
        <a:bodyPr/>
        <a:lstStyle/>
        <a:p>
          <a:r>
            <a:rPr lang="en-US" sz="2000" dirty="0" err="1"/>
            <a:t>Estabelece</a:t>
          </a:r>
          <a:r>
            <a:rPr lang="en-US" sz="2000" dirty="0"/>
            <a:t> as </a:t>
          </a:r>
          <a:r>
            <a:rPr lang="en-US" sz="2000" dirty="0" err="1"/>
            <a:t>normas</a:t>
          </a:r>
          <a:r>
            <a:rPr lang="en-US" sz="2000" dirty="0"/>
            <a:t> para o </a:t>
          </a:r>
          <a:r>
            <a:rPr lang="en-US" sz="2000" dirty="0" err="1"/>
            <a:t>Programa</a:t>
          </a:r>
          <a:r>
            <a:rPr lang="en-US" sz="2000" dirty="0"/>
            <a:t> RP </a:t>
          </a:r>
          <a:r>
            <a:rPr lang="en-US" sz="2000" dirty="0" err="1"/>
            <a:t>na</a:t>
          </a:r>
          <a:r>
            <a:rPr lang="en-US" sz="2000" dirty="0"/>
            <a:t> UFSJ.</a:t>
          </a:r>
        </a:p>
      </dgm:t>
    </dgm:pt>
    <dgm:pt modelId="{40E32939-CAB9-BA41-BB12-35811EDA1998}" type="parTrans" cxnId="{7E1DC0A2-9045-774C-B22D-F5E88E7763B4}">
      <dgm:prSet/>
      <dgm:spPr/>
      <dgm:t>
        <a:bodyPr/>
        <a:lstStyle/>
        <a:p>
          <a:endParaRPr lang="en-US" sz="2000"/>
        </a:p>
      </dgm:t>
    </dgm:pt>
    <dgm:pt modelId="{F05ADEF1-48DF-D24D-BEBD-4C74C502E376}" type="sibTrans" cxnId="{7E1DC0A2-9045-774C-B22D-F5E88E7763B4}">
      <dgm:prSet/>
      <dgm:spPr/>
      <dgm:t>
        <a:bodyPr/>
        <a:lstStyle/>
        <a:p>
          <a:endParaRPr lang="en-US" sz="2000"/>
        </a:p>
      </dgm:t>
    </dgm:pt>
    <dgm:pt modelId="{5E6A1A07-452D-2741-9849-9A594E7636E8}">
      <dgm:prSet phldrT="[Text]" custT="1"/>
      <dgm:spPr/>
      <dgm:t>
        <a:bodyPr/>
        <a:lstStyle/>
        <a:p>
          <a:r>
            <a:rPr lang="en-US" sz="2000" dirty="0" err="1"/>
            <a:t>Critérios</a:t>
          </a:r>
          <a:r>
            <a:rPr lang="en-US" sz="2000" dirty="0"/>
            <a:t> de </a:t>
          </a:r>
          <a:r>
            <a:rPr lang="en-US" sz="2000" dirty="0" err="1"/>
            <a:t>Seleção</a:t>
          </a:r>
          <a:endParaRPr lang="en-US" sz="2000" dirty="0"/>
        </a:p>
      </dgm:t>
    </dgm:pt>
    <dgm:pt modelId="{6679DA25-73A1-264E-97BA-2449D3A62653}" type="parTrans" cxnId="{91044F2E-9D75-2144-B2B3-296370CE2076}">
      <dgm:prSet/>
      <dgm:spPr/>
      <dgm:t>
        <a:bodyPr/>
        <a:lstStyle/>
        <a:p>
          <a:endParaRPr lang="en-US" sz="2000"/>
        </a:p>
      </dgm:t>
    </dgm:pt>
    <dgm:pt modelId="{32B7D7C6-8099-534B-9E0F-8A9A1EEB68A4}" type="sibTrans" cxnId="{91044F2E-9D75-2144-B2B3-296370CE2076}">
      <dgm:prSet/>
      <dgm:spPr/>
      <dgm:t>
        <a:bodyPr/>
        <a:lstStyle/>
        <a:p>
          <a:endParaRPr lang="en-US" sz="2000"/>
        </a:p>
      </dgm:t>
    </dgm:pt>
    <dgm:pt modelId="{358BFF4C-20E7-974F-94CE-7B2D2982A014}">
      <dgm:prSet phldrT="[Text]" custT="1"/>
      <dgm:spPr/>
      <dgm:t>
        <a:bodyPr/>
        <a:lstStyle/>
        <a:p>
          <a:r>
            <a:rPr lang="en-US" sz="2000" dirty="0" err="1"/>
            <a:t>Critérios</a:t>
          </a:r>
          <a:r>
            <a:rPr lang="en-US" sz="2000" dirty="0"/>
            <a:t> para </a:t>
          </a:r>
          <a:r>
            <a:rPr lang="en-US" sz="2000" dirty="0" err="1"/>
            <a:t>seleção</a:t>
          </a:r>
          <a:r>
            <a:rPr lang="en-US" sz="2000" dirty="0"/>
            <a:t> dos </a:t>
          </a:r>
          <a:r>
            <a:rPr lang="en-US" sz="2000" dirty="0" err="1"/>
            <a:t>participantes</a:t>
          </a:r>
          <a:r>
            <a:rPr lang="en-US" sz="2000" dirty="0"/>
            <a:t> do </a:t>
          </a:r>
          <a:r>
            <a:rPr lang="en-US" sz="2000" dirty="0" err="1"/>
            <a:t>projeto</a:t>
          </a:r>
          <a:r>
            <a:rPr lang="en-US" sz="2000" dirty="0"/>
            <a:t> </a:t>
          </a:r>
          <a:r>
            <a:rPr lang="en-US" sz="2000" dirty="0" smtClean="0"/>
            <a:t>RP-</a:t>
          </a:r>
          <a:r>
            <a:rPr lang="en-US" sz="2000" dirty="0" err="1" smtClean="0"/>
            <a:t>Filosofia</a:t>
          </a:r>
          <a:r>
            <a:rPr lang="en-US" sz="2000" dirty="0" smtClean="0"/>
            <a:t>.</a:t>
          </a:r>
          <a:endParaRPr lang="en-US" sz="2000" dirty="0"/>
        </a:p>
      </dgm:t>
    </dgm:pt>
    <dgm:pt modelId="{7C382E2F-8E4D-8842-9DC7-C3A2C323FC71}" type="parTrans" cxnId="{D37C5C2B-38C9-574C-93D0-AE421BAC4B6C}">
      <dgm:prSet/>
      <dgm:spPr/>
      <dgm:t>
        <a:bodyPr/>
        <a:lstStyle/>
        <a:p>
          <a:endParaRPr lang="en-US" sz="2000"/>
        </a:p>
      </dgm:t>
    </dgm:pt>
    <dgm:pt modelId="{E2A47CC3-AA06-7342-9E43-FCACB537D782}" type="sibTrans" cxnId="{D37C5C2B-38C9-574C-93D0-AE421BAC4B6C}">
      <dgm:prSet/>
      <dgm:spPr/>
      <dgm:t>
        <a:bodyPr/>
        <a:lstStyle/>
        <a:p>
          <a:endParaRPr lang="en-US" sz="2000"/>
        </a:p>
      </dgm:t>
    </dgm:pt>
    <dgm:pt modelId="{141BCD11-E2AD-0540-91EE-56934CBABA83}">
      <dgm:prSet phldrT="[Text]" custT="1"/>
      <dgm:spPr/>
      <dgm:t>
        <a:bodyPr/>
        <a:lstStyle/>
        <a:p>
          <a:endParaRPr lang="en-US" sz="2000" dirty="0"/>
        </a:p>
      </dgm:t>
    </dgm:pt>
    <dgm:pt modelId="{345101F5-CDD3-1B4A-A9AB-D0E2195D60F6}" type="parTrans" cxnId="{E5C3D747-1A63-5843-8AC9-1AFE62485462}">
      <dgm:prSet/>
      <dgm:spPr/>
      <dgm:t>
        <a:bodyPr/>
        <a:lstStyle/>
        <a:p>
          <a:endParaRPr lang="en-US"/>
        </a:p>
      </dgm:t>
    </dgm:pt>
    <dgm:pt modelId="{1BBDE641-97B3-4443-81CB-3B40FA02F584}" type="sibTrans" cxnId="{E5C3D747-1A63-5843-8AC9-1AFE62485462}">
      <dgm:prSet/>
      <dgm:spPr/>
      <dgm:t>
        <a:bodyPr/>
        <a:lstStyle/>
        <a:p>
          <a:endParaRPr lang="en-US"/>
        </a:p>
      </dgm:t>
    </dgm:pt>
    <dgm:pt modelId="{AF42F1FB-84A8-244C-851A-969371B64B7C}">
      <dgm:prSet phldrT="[Text]" custT="1"/>
      <dgm:spPr/>
      <dgm:t>
        <a:bodyPr/>
        <a:lstStyle/>
        <a:p>
          <a:r>
            <a:rPr lang="en-US" sz="2000" dirty="0"/>
            <a:t>Nacional.</a:t>
          </a:r>
        </a:p>
      </dgm:t>
    </dgm:pt>
    <dgm:pt modelId="{10DDB51F-E4A1-5D41-8558-C8A43AE9340A}" type="parTrans" cxnId="{C1923B17-A348-404D-97E4-FC97D764D46E}">
      <dgm:prSet/>
      <dgm:spPr/>
      <dgm:t>
        <a:bodyPr/>
        <a:lstStyle/>
        <a:p>
          <a:endParaRPr lang="en-US"/>
        </a:p>
      </dgm:t>
    </dgm:pt>
    <dgm:pt modelId="{5453D16D-8768-9E4B-A5D0-43AEF324473A}" type="sibTrans" cxnId="{C1923B17-A348-404D-97E4-FC97D764D46E}">
      <dgm:prSet/>
      <dgm:spPr/>
      <dgm:t>
        <a:bodyPr/>
        <a:lstStyle/>
        <a:p>
          <a:endParaRPr lang="en-US"/>
        </a:p>
      </dgm:t>
    </dgm:pt>
    <dgm:pt modelId="{E2D09887-ACD5-FE44-BE7C-D86F0BF289D1}">
      <dgm:prSet phldrT="[Text]" custT="1"/>
      <dgm:spPr/>
      <dgm:t>
        <a:bodyPr/>
        <a:lstStyle/>
        <a:p>
          <a:r>
            <a:rPr lang="en-US" sz="2000" dirty="0" err="1"/>
            <a:t>Institucional</a:t>
          </a:r>
          <a:r>
            <a:rPr lang="en-US" sz="2000" dirty="0"/>
            <a:t>.</a:t>
          </a:r>
        </a:p>
      </dgm:t>
    </dgm:pt>
    <dgm:pt modelId="{022F3039-81DE-2348-90C8-DCB2B14740D8}" type="parTrans" cxnId="{94E62DE8-2479-DA4E-9654-F6E016AD8DF0}">
      <dgm:prSet/>
      <dgm:spPr/>
      <dgm:t>
        <a:bodyPr/>
        <a:lstStyle/>
        <a:p>
          <a:endParaRPr lang="en-US"/>
        </a:p>
      </dgm:t>
    </dgm:pt>
    <dgm:pt modelId="{26A5F23B-089D-FD44-A9D3-C2BB97C5D1E0}" type="sibTrans" cxnId="{94E62DE8-2479-DA4E-9654-F6E016AD8DF0}">
      <dgm:prSet/>
      <dgm:spPr/>
      <dgm:t>
        <a:bodyPr/>
        <a:lstStyle/>
        <a:p>
          <a:endParaRPr lang="en-US"/>
        </a:p>
      </dgm:t>
    </dgm:pt>
    <dgm:pt modelId="{B8990FCB-2CB2-5E49-B772-C60ACDD19D96}">
      <dgm:prSet phldrT="[Text]" custT="1"/>
      <dgm:spPr/>
      <dgm:t>
        <a:bodyPr/>
        <a:lstStyle/>
        <a:p>
          <a:r>
            <a:rPr lang="en-US" sz="2000" dirty="0" err="1"/>
            <a:t>Projeto</a:t>
          </a:r>
          <a:r>
            <a:rPr lang="en-US" sz="2000" dirty="0"/>
            <a:t> no </a:t>
          </a:r>
          <a:r>
            <a:rPr lang="en-US" sz="2000" dirty="0" err="1"/>
            <a:t>curso</a:t>
          </a:r>
          <a:r>
            <a:rPr lang="en-US" sz="2000" dirty="0"/>
            <a:t>.</a:t>
          </a:r>
        </a:p>
      </dgm:t>
    </dgm:pt>
    <dgm:pt modelId="{00D09F0F-7AAF-2141-B618-DB0A7B6EA720}" type="parTrans" cxnId="{F54B4959-2921-AF4B-AFDB-A6924F4D4EAA}">
      <dgm:prSet/>
      <dgm:spPr/>
      <dgm:t>
        <a:bodyPr/>
        <a:lstStyle/>
        <a:p>
          <a:endParaRPr lang="en-US"/>
        </a:p>
      </dgm:t>
    </dgm:pt>
    <dgm:pt modelId="{2982286C-43BB-B84E-891C-4A57BED1D34D}" type="sibTrans" cxnId="{F54B4959-2921-AF4B-AFDB-A6924F4D4EAA}">
      <dgm:prSet/>
      <dgm:spPr/>
      <dgm:t>
        <a:bodyPr/>
        <a:lstStyle/>
        <a:p>
          <a:endParaRPr lang="en-US"/>
        </a:p>
      </dgm:t>
    </dgm:pt>
    <dgm:pt modelId="{92383DC2-DF0D-894A-B699-E1440A54CA74}" type="pres">
      <dgm:prSet presAssocID="{C2F004FA-7B45-514D-A4EB-39A4851509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B687335-0354-D343-9B70-A29A3D187716}" type="pres">
      <dgm:prSet presAssocID="{E4C9E8FF-A0D8-D64E-8367-9E7ED877F67C}" presName="composite" presStyleCnt="0"/>
      <dgm:spPr/>
    </dgm:pt>
    <dgm:pt modelId="{796CC5B0-285A-E647-97A3-A2B2B7CC3449}" type="pres">
      <dgm:prSet presAssocID="{E4C9E8FF-A0D8-D64E-8367-9E7ED877F67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D55652-7622-AB4E-8BB7-3165AA7C4E00}" type="pres">
      <dgm:prSet presAssocID="{E4C9E8FF-A0D8-D64E-8367-9E7ED877F67C}" presName="desTx" presStyleLbl="alignAccFollowNode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032704-7AD1-7E46-A531-A80C5825A62D}" type="pres">
      <dgm:prSet presAssocID="{6B7DE728-5499-2547-95EE-073772C63163}" presName="space" presStyleCnt="0"/>
      <dgm:spPr/>
    </dgm:pt>
    <dgm:pt modelId="{91643FA8-B783-C740-9F9F-4E525F26A61F}" type="pres">
      <dgm:prSet presAssocID="{14FBA157-1822-2A4F-8856-868C22154117}" presName="composite" presStyleCnt="0"/>
      <dgm:spPr/>
    </dgm:pt>
    <dgm:pt modelId="{A759B85A-7457-2048-BA2D-3B063A9484E7}" type="pres">
      <dgm:prSet presAssocID="{14FBA157-1822-2A4F-8856-868C2215411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1BDD88-62D3-E64F-9ACD-689C5990657E}" type="pres">
      <dgm:prSet presAssocID="{14FBA157-1822-2A4F-8856-868C2215411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FF2D85-2914-7546-9318-AC6032603576}" type="pres">
      <dgm:prSet presAssocID="{B8E67F32-1AE2-D445-87AF-881A737569AB}" presName="space" presStyleCnt="0"/>
      <dgm:spPr/>
    </dgm:pt>
    <dgm:pt modelId="{BC81A87E-1AAC-5647-8D9B-C31A709386CE}" type="pres">
      <dgm:prSet presAssocID="{5E6A1A07-452D-2741-9849-9A594E7636E8}" presName="composite" presStyleCnt="0"/>
      <dgm:spPr/>
    </dgm:pt>
    <dgm:pt modelId="{0DA803ED-5CC2-DC4C-92E6-336EEF46CB83}" type="pres">
      <dgm:prSet presAssocID="{5E6A1A07-452D-2741-9849-9A594E7636E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7FD13A-C919-CD4D-9ACE-31CE16D2D6CB}" type="pres">
      <dgm:prSet presAssocID="{5E6A1A07-452D-2741-9849-9A594E7636E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539D52E-D36A-184E-8F4B-147A3FDEC6DB}" type="presOf" srcId="{1A12547E-9166-E946-A993-F85B85A41A8E}" destId="{0ED55652-7622-AB4E-8BB7-3165AA7C4E00}" srcOrd="0" destOrd="1" presId="urn:microsoft.com/office/officeart/2005/8/layout/hList1"/>
    <dgm:cxn modelId="{F23540C2-A56B-574A-B871-B2903D2379E4}" type="presOf" srcId="{785842CE-4F25-D841-97C2-7E64C40C4F40}" destId="{CF1BDD88-62D3-E64F-9ACD-689C5990657E}" srcOrd="0" destOrd="1" presId="urn:microsoft.com/office/officeart/2005/8/layout/hList1"/>
    <dgm:cxn modelId="{A4C63C93-15D6-FE4F-9F7D-EB2B266EFCAA}" type="presOf" srcId="{14FBA157-1822-2A4F-8856-868C22154117}" destId="{A759B85A-7457-2048-BA2D-3B063A9484E7}" srcOrd="0" destOrd="0" presId="urn:microsoft.com/office/officeart/2005/8/layout/hList1"/>
    <dgm:cxn modelId="{E5C3D747-1A63-5843-8AC9-1AFE62485462}" srcId="{5E6A1A07-452D-2741-9849-9A594E7636E8}" destId="{141BCD11-E2AD-0540-91EE-56934CBABA83}" srcOrd="2" destOrd="0" parTransId="{345101F5-CDD3-1B4A-A9AB-D0E2195D60F6}" sibTransId="{1BBDE641-97B3-4443-81CB-3B40FA02F584}"/>
    <dgm:cxn modelId="{4761B7D7-DEB4-4D47-B5B7-4351D072DDD2}" srcId="{C2F004FA-7B45-514D-A4EB-39A4851509DA}" destId="{E4C9E8FF-A0D8-D64E-8367-9E7ED877F67C}" srcOrd="0" destOrd="0" parTransId="{C3CEA6F1-1CC8-3545-BBD1-579F78A193BC}" sibTransId="{6B7DE728-5499-2547-95EE-073772C63163}"/>
    <dgm:cxn modelId="{D37C5C2B-38C9-574C-93D0-AE421BAC4B6C}" srcId="{5E6A1A07-452D-2741-9849-9A594E7636E8}" destId="{358BFF4C-20E7-974F-94CE-7B2D2982A014}" srcOrd="1" destOrd="0" parTransId="{7C382E2F-8E4D-8842-9DC7-C3A2C323FC71}" sibTransId="{E2A47CC3-AA06-7342-9E43-FCACB537D782}"/>
    <dgm:cxn modelId="{F0C40B4D-01DC-3649-95AA-DED50D981F17}" type="presOf" srcId="{E2D09887-ACD5-FE44-BE7C-D86F0BF289D1}" destId="{CF1BDD88-62D3-E64F-9ACD-689C5990657E}" srcOrd="0" destOrd="0" presId="urn:microsoft.com/office/officeart/2005/8/layout/hList1"/>
    <dgm:cxn modelId="{C1923B17-A348-404D-97E4-FC97D764D46E}" srcId="{E4C9E8FF-A0D8-D64E-8367-9E7ED877F67C}" destId="{AF42F1FB-84A8-244C-851A-969371B64B7C}" srcOrd="0" destOrd="0" parTransId="{10DDB51F-E4A1-5D41-8558-C8A43AE9340A}" sibTransId="{5453D16D-8768-9E4B-A5D0-43AEF324473A}"/>
    <dgm:cxn modelId="{94E62DE8-2479-DA4E-9654-F6E016AD8DF0}" srcId="{14FBA157-1822-2A4F-8856-868C22154117}" destId="{E2D09887-ACD5-FE44-BE7C-D86F0BF289D1}" srcOrd="0" destOrd="0" parTransId="{022F3039-81DE-2348-90C8-DCB2B14740D8}" sibTransId="{26A5F23B-089D-FD44-A9D3-C2BB97C5D1E0}"/>
    <dgm:cxn modelId="{92A93774-E813-7242-8B2B-DBC363EA210F}" type="presOf" srcId="{E4C9E8FF-A0D8-D64E-8367-9E7ED877F67C}" destId="{796CC5B0-285A-E647-97A3-A2B2B7CC3449}" srcOrd="0" destOrd="0" presId="urn:microsoft.com/office/officeart/2005/8/layout/hList1"/>
    <dgm:cxn modelId="{4B6E16BC-C529-AF46-9209-A1D332797B5D}" type="presOf" srcId="{358BFF4C-20E7-974F-94CE-7B2D2982A014}" destId="{9E7FD13A-C919-CD4D-9ACE-31CE16D2D6CB}" srcOrd="0" destOrd="1" presId="urn:microsoft.com/office/officeart/2005/8/layout/hList1"/>
    <dgm:cxn modelId="{CE2A9961-404D-A24D-ABAE-B11D84DDF40B}" srcId="{C2F004FA-7B45-514D-A4EB-39A4851509DA}" destId="{14FBA157-1822-2A4F-8856-868C22154117}" srcOrd="1" destOrd="0" parTransId="{E87268DD-F146-4348-9C84-2FF5C09A021F}" sibTransId="{B8E67F32-1AE2-D445-87AF-881A737569AB}"/>
    <dgm:cxn modelId="{F54B4959-2921-AF4B-AFDB-A6924F4D4EAA}" srcId="{5E6A1A07-452D-2741-9849-9A594E7636E8}" destId="{B8990FCB-2CB2-5E49-B772-C60ACDD19D96}" srcOrd="0" destOrd="0" parTransId="{00D09F0F-7AAF-2141-B618-DB0A7B6EA720}" sibTransId="{2982286C-43BB-B84E-891C-4A57BED1D34D}"/>
    <dgm:cxn modelId="{228CF554-5434-ED41-8FCD-47202CCAC80B}" type="presOf" srcId="{AF42F1FB-84A8-244C-851A-969371B64B7C}" destId="{0ED55652-7622-AB4E-8BB7-3165AA7C4E00}" srcOrd="0" destOrd="0" presId="urn:microsoft.com/office/officeart/2005/8/layout/hList1"/>
    <dgm:cxn modelId="{57CFC4F4-38A6-4C46-BD19-F14C99C75E29}" type="presOf" srcId="{C2F004FA-7B45-514D-A4EB-39A4851509DA}" destId="{92383DC2-DF0D-894A-B699-E1440A54CA74}" srcOrd="0" destOrd="0" presId="urn:microsoft.com/office/officeart/2005/8/layout/hList1"/>
    <dgm:cxn modelId="{7E1DC0A2-9045-774C-B22D-F5E88E7763B4}" srcId="{14FBA157-1822-2A4F-8856-868C22154117}" destId="{785842CE-4F25-D841-97C2-7E64C40C4F40}" srcOrd="1" destOrd="0" parTransId="{40E32939-CAB9-BA41-BB12-35811EDA1998}" sibTransId="{F05ADEF1-48DF-D24D-BEBD-4C74C502E376}"/>
    <dgm:cxn modelId="{10919A5B-BDE4-954B-8E9B-B2EC61A013D3}" type="presOf" srcId="{141BCD11-E2AD-0540-91EE-56934CBABA83}" destId="{9E7FD13A-C919-CD4D-9ACE-31CE16D2D6CB}" srcOrd="0" destOrd="2" presId="urn:microsoft.com/office/officeart/2005/8/layout/hList1"/>
    <dgm:cxn modelId="{91044F2E-9D75-2144-B2B3-296370CE2076}" srcId="{C2F004FA-7B45-514D-A4EB-39A4851509DA}" destId="{5E6A1A07-452D-2741-9849-9A594E7636E8}" srcOrd="2" destOrd="0" parTransId="{6679DA25-73A1-264E-97BA-2449D3A62653}" sibTransId="{32B7D7C6-8099-534B-9E0F-8A9A1EEB68A4}"/>
    <dgm:cxn modelId="{5A7E9BE2-398D-AF4E-8038-BD4568C6BCFE}" type="presOf" srcId="{B8990FCB-2CB2-5E49-B772-C60ACDD19D96}" destId="{9E7FD13A-C919-CD4D-9ACE-31CE16D2D6CB}" srcOrd="0" destOrd="0" presId="urn:microsoft.com/office/officeart/2005/8/layout/hList1"/>
    <dgm:cxn modelId="{8EF858D2-3422-884A-816A-DE87340E8442}" type="presOf" srcId="{5E6A1A07-452D-2741-9849-9A594E7636E8}" destId="{0DA803ED-5CC2-DC4C-92E6-336EEF46CB83}" srcOrd="0" destOrd="0" presId="urn:microsoft.com/office/officeart/2005/8/layout/hList1"/>
    <dgm:cxn modelId="{B2448D84-0C5C-574E-8779-D9CBBEEC08E5}" srcId="{E4C9E8FF-A0D8-D64E-8367-9E7ED877F67C}" destId="{1A12547E-9166-E946-A993-F85B85A41A8E}" srcOrd="1" destOrd="0" parTransId="{6D52D053-78F8-F546-82A3-9F80D46E0915}" sibTransId="{1B43CAF8-568B-D34D-A998-F5A9537CD379}"/>
    <dgm:cxn modelId="{47CBB8D1-7FE8-2448-B3EB-4BFF56FBC179}" type="presParOf" srcId="{92383DC2-DF0D-894A-B699-E1440A54CA74}" destId="{AB687335-0354-D343-9B70-A29A3D187716}" srcOrd="0" destOrd="0" presId="urn:microsoft.com/office/officeart/2005/8/layout/hList1"/>
    <dgm:cxn modelId="{2535A71B-00C1-9E42-A40A-17C91659D939}" type="presParOf" srcId="{AB687335-0354-D343-9B70-A29A3D187716}" destId="{796CC5B0-285A-E647-97A3-A2B2B7CC3449}" srcOrd="0" destOrd="0" presId="urn:microsoft.com/office/officeart/2005/8/layout/hList1"/>
    <dgm:cxn modelId="{CEEF9F48-6951-334A-9FCF-78C755706231}" type="presParOf" srcId="{AB687335-0354-D343-9B70-A29A3D187716}" destId="{0ED55652-7622-AB4E-8BB7-3165AA7C4E00}" srcOrd="1" destOrd="0" presId="urn:microsoft.com/office/officeart/2005/8/layout/hList1"/>
    <dgm:cxn modelId="{56FAA255-FFA7-BC45-8008-63761CA4647A}" type="presParOf" srcId="{92383DC2-DF0D-894A-B699-E1440A54CA74}" destId="{7F032704-7AD1-7E46-A531-A80C5825A62D}" srcOrd="1" destOrd="0" presId="urn:microsoft.com/office/officeart/2005/8/layout/hList1"/>
    <dgm:cxn modelId="{7ABA0664-20BC-104C-B9B7-E9044BBFC188}" type="presParOf" srcId="{92383DC2-DF0D-894A-B699-E1440A54CA74}" destId="{91643FA8-B783-C740-9F9F-4E525F26A61F}" srcOrd="2" destOrd="0" presId="urn:microsoft.com/office/officeart/2005/8/layout/hList1"/>
    <dgm:cxn modelId="{65C2274B-6597-FF4A-9C5F-C8FCFDC0058A}" type="presParOf" srcId="{91643FA8-B783-C740-9F9F-4E525F26A61F}" destId="{A759B85A-7457-2048-BA2D-3B063A9484E7}" srcOrd="0" destOrd="0" presId="urn:microsoft.com/office/officeart/2005/8/layout/hList1"/>
    <dgm:cxn modelId="{E124804F-AC25-C546-BA84-964AE7F1400C}" type="presParOf" srcId="{91643FA8-B783-C740-9F9F-4E525F26A61F}" destId="{CF1BDD88-62D3-E64F-9ACD-689C5990657E}" srcOrd="1" destOrd="0" presId="urn:microsoft.com/office/officeart/2005/8/layout/hList1"/>
    <dgm:cxn modelId="{594E171B-3EE2-5F4F-A5BD-15A1074E152D}" type="presParOf" srcId="{92383DC2-DF0D-894A-B699-E1440A54CA74}" destId="{8AFF2D85-2914-7546-9318-AC6032603576}" srcOrd="3" destOrd="0" presId="urn:microsoft.com/office/officeart/2005/8/layout/hList1"/>
    <dgm:cxn modelId="{0D795489-7453-1342-8D8D-5F2F99B38FBA}" type="presParOf" srcId="{92383DC2-DF0D-894A-B699-E1440A54CA74}" destId="{BC81A87E-1AAC-5647-8D9B-C31A709386CE}" srcOrd="4" destOrd="0" presId="urn:microsoft.com/office/officeart/2005/8/layout/hList1"/>
    <dgm:cxn modelId="{C3EBBCDC-BFCF-0C4F-B1B7-52518AEE393B}" type="presParOf" srcId="{BC81A87E-1AAC-5647-8D9B-C31A709386CE}" destId="{0DA803ED-5CC2-DC4C-92E6-336EEF46CB83}" srcOrd="0" destOrd="0" presId="urn:microsoft.com/office/officeart/2005/8/layout/hList1"/>
    <dgm:cxn modelId="{8924183A-351C-D94C-8479-833A7C584958}" type="presParOf" srcId="{BC81A87E-1AAC-5647-8D9B-C31A709386CE}" destId="{9E7FD13A-C919-CD4D-9ACE-31CE16D2D6CB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889505-2B4A-1E4A-B137-095B645533C6}">
      <dsp:nvSpPr>
        <dsp:cNvPr id="0" name=""/>
        <dsp:cNvSpPr/>
      </dsp:nvSpPr>
      <dsp:spPr>
        <a:xfrm>
          <a:off x="1750270" y="215109"/>
          <a:ext cx="2372358" cy="23723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/>
            <a:t>CAPES</a:t>
          </a:r>
        </a:p>
      </dsp:txBody>
      <dsp:txXfrm>
        <a:off x="2066584" y="630272"/>
        <a:ext cx="1739729" cy="1067561"/>
      </dsp:txXfrm>
    </dsp:sp>
    <dsp:sp modelId="{B54FBFB8-DEA0-314F-BF07-940222FDA921}">
      <dsp:nvSpPr>
        <dsp:cNvPr id="0" name=""/>
        <dsp:cNvSpPr/>
      </dsp:nvSpPr>
      <dsp:spPr>
        <a:xfrm>
          <a:off x="2530641" y="1357518"/>
          <a:ext cx="2372358" cy="23723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/>
            <a:t>UFSJ</a:t>
          </a:r>
        </a:p>
      </dsp:txBody>
      <dsp:txXfrm>
        <a:off x="3256188" y="1970378"/>
        <a:ext cx="1423415" cy="1304797"/>
      </dsp:txXfrm>
    </dsp:sp>
    <dsp:sp modelId="{88C7FB7F-FB33-C345-9032-C73C72FB499E}">
      <dsp:nvSpPr>
        <dsp:cNvPr id="0" name=""/>
        <dsp:cNvSpPr/>
      </dsp:nvSpPr>
      <dsp:spPr>
        <a:xfrm>
          <a:off x="1155630" y="1372773"/>
          <a:ext cx="2372358" cy="23723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/>
            <a:t>SEE*</a:t>
          </a:r>
        </a:p>
      </dsp:txBody>
      <dsp:txXfrm>
        <a:off x="1379027" y="1985632"/>
        <a:ext cx="1423415" cy="13047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D04D85-86D9-7345-B958-059C20E06AEE}">
      <dsp:nvSpPr>
        <dsp:cNvPr id="0" name=""/>
        <dsp:cNvSpPr/>
      </dsp:nvSpPr>
      <dsp:spPr>
        <a:xfrm>
          <a:off x="0" y="0"/>
          <a:ext cx="6753780" cy="899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Coordenador</a:t>
          </a:r>
          <a:r>
            <a:rPr lang="en-US" sz="1800" kern="1200" dirty="0"/>
            <a:t> </a:t>
          </a:r>
          <a:r>
            <a:rPr lang="en-US" sz="1800" kern="1200" dirty="0" err="1"/>
            <a:t>Institucional</a:t>
          </a:r>
          <a:endParaRPr lang="en-US" sz="1800" kern="1200" dirty="0"/>
        </a:p>
      </dsp:txBody>
      <dsp:txXfrm>
        <a:off x="1440747" y="0"/>
        <a:ext cx="5313032" cy="899917"/>
      </dsp:txXfrm>
    </dsp:sp>
    <dsp:sp modelId="{DD392936-86D9-F749-AFE5-5E52FC0E0E5F}">
      <dsp:nvSpPr>
        <dsp:cNvPr id="0" name=""/>
        <dsp:cNvSpPr/>
      </dsp:nvSpPr>
      <dsp:spPr>
        <a:xfrm>
          <a:off x="89991" y="89991"/>
          <a:ext cx="1350756" cy="7199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42126-8AAD-B74E-B667-B8882578D074}">
      <dsp:nvSpPr>
        <dsp:cNvPr id="0" name=""/>
        <dsp:cNvSpPr/>
      </dsp:nvSpPr>
      <dsp:spPr>
        <a:xfrm>
          <a:off x="0" y="989909"/>
          <a:ext cx="6753780" cy="899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Docente</a:t>
          </a:r>
          <a:r>
            <a:rPr lang="en-US" sz="1800" kern="1200" dirty="0"/>
            <a:t> </a:t>
          </a:r>
          <a:r>
            <a:rPr lang="en-US" sz="1800" kern="1200" dirty="0" err="1"/>
            <a:t>Orientador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/>
            <a:t>Coordenador</a:t>
          </a:r>
          <a:r>
            <a:rPr lang="en-US" sz="1400" kern="1200" dirty="0"/>
            <a:t> do </a:t>
          </a:r>
          <a:r>
            <a:rPr lang="en-US" sz="1400" kern="1200" dirty="0" err="1"/>
            <a:t>Projeto</a:t>
          </a:r>
          <a:r>
            <a:rPr lang="en-US" sz="1400" kern="1200" dirty="0"/>
            <a:t> no </a:t>
          </a:r>
          <a:r>
            <a:rPr lang="en-US" sz="1400" kern="1200" dirty="0" err="1"/>
            <a:t>curso</a:t>
          </a:r>
          <a:r>
            <a:rPr lang="en-US" sz="1400" kern="1200" dirty="0"/>
            <a:t> </a:t>
          </a:r>
        </a:p>
      </dsp:txBody>
      <dsp:txXfrm>
        <a:off x="1440747" y="989909"/>
        <a:ext cx="5313032" cy="899917"/>
      </dsp:txXfrm>
    </dsp:sp>
    <dsp:sp modelId="{3E7150FD-866E-054F-A202-F0D58D689543}">
      <dsp:nvSpPr>
        <dsp:cNvPr id="0" name=""/>
        <dsp:cNvSpPr/>
      </dsp:nvSpPr>
      <dsp:spPr>
        <a:xfrm>
          <a:off x="89991" y="1079901"/>
          <a:ext cx="1350756" cy="7199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D4CA3-06B3-1946-92E2-0E42F1125590}">
      <dsp:nvSpPr>
        <dsp:cNvPr id="0" name=""/>
        <dsp:cNvSpPr/>
      </dsp:nvSpPr>
      <dsp:spPr>
        <a:xfrm>
          <a:off x="0" y="1979819"/>
          <a:ext cx="6753780" cy="899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40747" y="1979819"/>
        <a:ext cx="5313032" cy="899917"/>
      </dsp:txXfrm>
    </dsp:sp>
    <dsp:sp modelId="{1A2B5CFC-EE68-0442-A60F-86641ADD3414}">
      <dsp:nvSpPr>
        <dsp:cNvPr id="0" name=""/>
        <dsp:cNvSpPr/>
      </dsp:nvSpPr>
      <dsp:spPr>
        <a:xfrm>
          <a:off x="89991" y="2069810"/>
          <a:ext cx="1350756" cy="7199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E8990-5EF0-0C40-A08B-AB4BA7FC6DC7}">
      <dsp:nvSpPr>
        <dsp:cNvPr id="0" name=""/>
        <dsp:cNvSpPr/>
      </dsp:nvSpPr>
      <dsp:spPr>
        <a:xfrm>
          <a:off x="0" y="2971997"/>
          <a:ext cx="6753780" cy="899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 </a:t>
          </a:r>
          <a:r>
            <a:rPr lang="en-US" sz="1800" kern="1200" dirty="0" err="1"/>
            <a:t>Residentes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/>
            <a:t>Graduandos</a:t>
          </a:r>
          <a:r>
            <a:rPr lang="en-US" sz="1400" kern="1200" dirty="0"/>
            <a:t> dos </a:t>
          </a:r>
          <a:r>
            <a:rPr lang="en-US" sz="1400" kern="1200" dirty="0" err="1"/>
            <a:t>cursos</a:t>
          </a:r>
          <a:r>
            <a:rPr lang="en-US" sz="1400" kern="1200" dirty="0"/>
            <a:t> de </a:t>
          </a:r>
          <a:r>
            <a:rPr lang="en-US" sz="1400" kern="1200" dirty="0" err="1"/>
            <a:t>licenciatura</a:t>
          </a:r>
          <a:r>
            <a:rPr lang="en-US" sz="1400" kern="1200" dirty="0"/>
            <a:t> que </a:t>
          </a:r>
          <a:r>
            <a:rPr lang="en-US" sz="1400" kern="1200" dirty="0" err="1"/>
            <a:t>já</a:t>
          </a:r>
          <a:r>
            <a:rPr lang="en-US" sz="1400" kern="1200" dirty="0"/>
            <a:t> </a:t>
          </a:r>
          <a:r>
            <a:rPr lang="en-US" sz="1400" kern="1200" dirty="0" err="1"/>
            <a:t>cumpriram</a:t>
          </a:r>
          <a:r>
            <a:rPr lang="en-US" sz="1400" kern="1200" dirty="0"/>
            <a:t> 50% da carga </a:t>
          </a:r>
          <a:r>
            <a:rPr lang="en-US" sz="1400" kern="1200" dirty="0" err="1"/>
            <a:t>horária</a:t>
          </a:r>
          <a:r>
            <a:rPr lang="en-US" sz="1400" kern="1200" dirty="0"/>
            <a:t> do </a:t>
          </a:r>
          <a:r>
            <a:rPr lang="en-US" sz="1400" kern="1200" dirty="0" err="1"/>
            <a:t>curso</a:t>
          </a:r>
          <a:endParaRPr lang="en-US" sz="1400" kern="1200" dirty="0"/>
        </a:p>
      </dsp:txBody>
      <dsp:txXfrm>
        <a:off x="1440747" y="2971997"/>
        <a:ext cx="5313032" cy="899917"/>
      </dsp:txXfrm>
    </dsp:sp>
    <dsp:sp modelId="{9BFDD1EC-9468-EF4B-B819-48D1D2CD4509}">
      <dsp:nvSpPr>
        <dsp:cNvPr id="0" name=""/>
        <dsp:cNvSpPr/>
      </dsp:nvSpPr>
      <dsp:spPr>
        <a:xfrm>
          <a:off x="115304" y="3068481"/>
          <a:ext cx="1350756" cy="7199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6CC5B0-285A-E647-97A3-A2B2B7CC3449}">
      <dsp:nvSpPr>
        <dsp:cNvPr id="0" name=""/>
        <dsp:cNvSpPr/>
      </dsp:nvSpPr>
      <dsp:spPr>
        <a:xfrm>
          <a:off x="2353" y="237446"/>
          <a:ext cx="2295079" cy="918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Regulamento</a:t>
          </a:r>
          <a:r>
            <a:rPr lang="en-US" sz="2000" kern="1200" dirty="0"/>
            <a:t> </a:t>
          </a:r>
          <a:r>
            <a:rPr lang="en-US" sz="2000" kern="1200" dirty="0" err="1"/>
            <a:t>Geral</a:t>
          </a:r>
          <a:r>
            <a:rPr lang="en-US" sz="2000" kern="1200" dirty="0"/>
            <a:t> do RP</a:t>
          </a:r>
        </a:p>
      </dsp:txBody>
      <dsp:txXfrm>
        <a:off x="2353" y="237446"/>
        <a:ext cx="2295079" cy="918031"/>
      </dsp:txXfrm>
    </dsp:sp>
    <dsp:sp modelId="{0ED55652-7622-AB4E-8BB7-3165AA7C4E00}">
      <dsp:nvSpPr>
        <dsp:cNvPr id="0" name=""/>
        <dsp:cNvSpPr/>
      </dsp:nvSpPr>
      <dsp:spPr>
        <a:xfrm>
          <a:off x="2353" y="1155478"/>
          <a:ext cx="229507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Nacional.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Define as </a:t>
          </a:r>
          <a:r>
            <a:rPr lang="en-US" sz="2000" kern="1200" dirty="0" err="1"/>
            <a:t>diretrizes</a:t>
          </a:r>
          <a:r>
            <a:rPr lang="en-US" sz="2000" kern="1200" dirty="0"/>
            <a:t> e </a:t>
          </a:r>
          <a:r>
            <a:rPr lang="en-US" sz="2000" kern="1200" dirty="0" err="1"/>
            <a:t>organização</a:t>
          </a:r>
          <a:r>
            <a:rPr lang="en-US" sz="2000" kern="1200" dirty="0"/>
            <a:t> do </a:t>
          </a:r>
          <a:r>
            <a:rPr lang="en-US" sz="2000" kern="1200" dirty="0" err="1"/>
            <a:t>Programa</a:t>
          </a:r>
          <a:r>
            <a:rPr lang="en-US" sz="2000" kern="1200" dirty="0"/>
            <a:t> e </a:t>
          </a:r>
          <a:r>
            <a:rPr lang="en-US" sz="2000" kern="1200" dirty="0" err="1"/>
            <a:t>estabelece</a:t>
          </a:r>
          <a:r>
            <a:rPr lang="en-US" sz="2000" kern="1200" dirty="0"/>
            <a:t> as </a:t>
          </a:r>
          <a:r>
            <a:rPr lang="en-US" sz="2000" kern="1200" dirty="0" err="1"/>
            <a:t>atribuições</a:t>
          </a:r>
          <a:r>
            <a:rPr lang="en-US" sz="2000" kern="1200" dirty="0"/>
            <a:t> dos </a:t>
          </a:r>
          <a:r>
            <a:rPr lang="en-US" sz="2000" kern="1200" dirty="0" err="1"/>
            <a:t>participantes</a:t>
          </a:r>
          <a:r>
            <a:rPr lang="en-US" sz="2000" kern="1200" dirty="0"/>
            <a:t>. </a:t>
          </a:r>
        </a:p>
      </dsp:txBody>
      <dsp:txXfrm>
        <a:off x="2353" y="1155478"/>
        <a:ext cx="2295079" cy="2854800"/>
      </dsp:txXfrm>
    </dsp:sp>
    <dsp:sp modelId="{A759B85A-7457-2048-BA2D-3B063A9484E7}">
      <dsp:nvSpPr>
        <dsp:cNvPr id="0" name=""/>
        <dsp:cNvSpPr/>
      </dsp:nvSpPr>
      <dsp:spPr>
        <a:xfrm>
          <a:off x="2618744" y="237446"/>
          <a:ext cx="2295079" cy="918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Edital</a:t>
          </a:r>
          <a:r>
            <a:rPr lang="en-US" sz="2000" kern="1200" dirty="0"/>
            <a:t> de </a:t>
          </a:r>
          <a:r>
            <a:rPr lang="en-US" sz="2000" kern="1200" dirty="0" err="1"/>
            <a:t>Seleção</a:t>
          </a:r>
          <a:endParaRPr lang="en-US" sz="2000" kern="1200" dirty="0"/>
        </a:p>
      </dsp:txBody>
      <dsp:txXfrm>
        <a:off x="2618744" y="237446"/>
        <a:ext cx="2295079" cy="918031"/>
      </dsp:txXfrm>
    </dsp:sp>
    <dsp:sp modelId="{CF1BDD88-62D3-E64F-9ACD-689C5990657E}">
      <dsp:nvSpPr>
        <dsp:cNvPr id="0" name=""/>
        <dsp:cNvSpPr/>
      </dsp:nvSpPr>
      <dsp:spPr>
        <a:xfrm>
          <a:off x="2618744" y="1155478"/>
          <a:ext cx="229507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/>
            <a:t>Institucional</a:t>
          </a:r>
          <a:r>
            <a:rPr lang="en-US" sz="2000" kern="1200" dirty="0"/>
            <a:t>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/>
            <a:t>Estabelece</a:t>
          </a:r>
          <a:r>
            <a:rPr lang="en-US" sz="2000" kern="1200" dirty="0"/>
            <a:t> as </a:t>
          </a:r>
          <a:r>
            <a:rPr lang="en-US" sz="2000" kern="1200" dirty="0" err="1"/>
            <a:t>normas</a:t>
          </a:r>
          <a:r>
            <a:rPr lang="en-US" sz="2000" kern="1200" dirty="0"/>
            <a:t> para o </a:t>
          </a:r>
          <a:r>
            <a:rPr lang="en-US" sz="2000" kern="1200" dirty="0" err="1"/>
            <a:t>Programa</a:t>
          </a:r>
          <a:r>
            <a:rPr lang="en-US" sz="2000" kern="1200" dirty="0"/>
            <a:t> RP </a:t>
          </a:r>
          <a:r>
            <a:rPr lang="en-US" sz="2000" kern="1200" dirty="0" err="1"/>
            <a:t>na</a:t>
          </a:r>
          <a:r>
            <a:rPr lang="en-US" sz="2000" kern="1200" dirty="0"/>
            <a:t> UFSJ.</a:t>
          </a:r>
        </a:p>
      </dsp:txBody>
      <dsp:txXfrm>
        <a:off x="2618744" y="1155478"/>
        <a:ext cx="2295079" cy="2854800"/>
      </dsp:txXfrm>
    </dsp:sp>
    <dsp:sp modelId="{0DA803ED-5CC2-DC4C-92E6-336EEF46CB83}">
      <dsp:nvSpPr>
        <dsp:cNvPr id="0" name=""/>
        <dsp:cNvSpPr/>
      </dsp:nvSpPr>
      <dsp:spPr>
        <a:xfrm>
          <a:off x="5235135" y="237446"/>
          <a:ext cx="2295079" cy="918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Critérios</a:t>
          </a:r>
          <a:r>
            <a:rPr lang="en-US" sz="2000" kern="1200" dirty="0"/>
            <a:t> de </a:t>
          </a:r>
          <a:r>
            <a:rPr lang="en-US" sz="2000" kern="1200" dirty="0" err="1"/>
            <a:t>Seleção</a:t>
          </a:r>
          <a:endParaRPr lang="en-US" sz="2000" kern="1200" dirty="0"/>
        </a:p>
      </dsp:txBody>
      <dsp:txXfrm>
        <a:off x="5235135" y="237446"/>
        <a:ext cx="2295079" cy="918031"/>
      </dsp:txXfrm>
    </dsp:sp>
    <dsp:sp modelId="{9E7FD13A-C919-CD4D-9ACE-31CE16D2D6CB}">
      <dsp:nvSpPr>
        <dsp:cNvPr id="0" name=""/>
        <dsp:cNvSpPr/>
      </dsp:nvSpPr>
      <dsp:spPr>
        <a:xfrm>
          <a:off x="5235135" y="1155478"/>
          <a:ext cx="229507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/>
            <a:t>Projeto</a:t>
          </a:r>
          <a:r>
            <a:rPr lang="en-US" sz="2000" kern="1200" dirty="0"/>
            <a:t> no </a:t>
          </a:r>
          <a:r>
            <a:rPr lang="en-US" sz="2000" kern="1200" dirty="0" err="1"/>
            <a:t>curso</a:t>
          </a:r>
          <a:r>
            <a:rPr lang="en-US" sz="2000" kern="1200" dirty="0"/>
            <a:t>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/>
            <a:t>Critérios</a:t>
          </a:r>
          <a:r>
            <a:rPr lang="en-US" sz="2000" kern="1200" dirty="0"/>
            <a:t> para </a:t>
          </a:r>
          <a:r>
            <a:rPr lang="en-US" sz="2000" kern="1200" dirty="0" err="1"/>
            <a:t>seleção</a:t>
          </a:r>
          <a:r>
            <a:rPr lang="en-US" sz="2000" kern="1200" dirty="0"/>
            <a:t> dos </a:t>
          </a:r>
          <a:r>
            <a:rPr lang="en-US" sz="2000" kern="1200" dirty="0" err="1"/>
            <a:t>participantes</a:t>
          </a:r>
          <a:r>
            <a:rPr lang="en-US" sz="2000" kern="1200" dirty="0"/>
            <a:t> do </a:t>
          </a:r>
          <a:r>
            <a:rPr lang="en-US" sz="2000" kern="1200" dirty="0" err="1"/>
            <a:t>projeto</a:t>
          </a:r>
          <a:r>
            <a:rPr lang="en-US" sz="2000" kern="1200" dirty="0"/>
            <a:t> </a:t>
          </a:r>
          <a:r>
            <a:rPr lang="en-US" sz="2000" kern="1200" dirty="0" smtClean="0"/>
            <a:t>RP-</a:t>
          </a:r>
          <a:r>
            <a:rPr lang="en-US" sz="2000" kern="1200" dirty="0" err="1" smtClean="0"/>
            <a:t>Filosofia</a:t>
          </a:r>
          <a:r>
            <a:rPr lang="en-US" sz="2000" kern="1200" dirty="0" smtClean="0"/>
            <a:t>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5235135" y="1155478"/>
        <a:ext cx="2295079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84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29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85096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5024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169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9294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607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372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47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35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876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15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95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28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173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86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78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5.svg"/><Relationship Id="rId18" Type="http://schemas.openxmlformats.org/officeDocument/2006/relationships/image" Target="../media/image7.png"/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21" Type="http://schemas.openxmlformats.org/officeDocument/2006/relationships/image" Target="../media/image13.svg"/><Relationship Id="rId7" Type="http://schemas.openxmlformats.org/officeDocument/2006/relationships/diagramData" Target="../diagrams/data2.xml"/><Relationship Id="rId17" Type="http://schemas.openxmlformats.org/officeDocument/2006/relationships/image" Target="../media/image9.svg"/><Relationship Id="rId2" Type="http://schemas.openxmlformats.org/officeDocument/2006/relationships/image" Target="../media/image1.png"/><Relationship Id="rId16" Type="http://schemas.openxmlformats.org/officeDocument/2006/relationships/image" Target="../media/image6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4.png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15" Type="http://schemas.openxmlformats.org/officeDocument/2006/relationships/image" Target="../media/image7.svg"/><Relationship Id="rId10" Type="http://schemas.openxmlformats.org/officeDocument/2006/relationships/diagramColors" Target="../diagrams/colors2.xml"/><Relationship Id="rId19" Type="http://schemas.openxmlformats.org/officeDocument/2006/relationships/image" Target="../media/image11.svg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5.png"/><Relationship Id="rId22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7" Type="http://schemas.openxmlformats.org/officeDocument/2006/relationships/diagramData" Target="../diagrams/data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diagramDrawing" Target="../diagrams/drawing3.xml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10" Type="http://schemas.openxmlformats.org/officeDocument/2006/relationships/diagramColors" Target="../diagrams/colors3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pbio@ufsj.edu.br" TargetMode="External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th/fjghyy210wxcxt2xbzbg5cgr0000gn/T/com.microsoft.Word/WebArchiveCopyPasteTempFiles/U1toii1neElt_axUYQ5nPDX5nggtNBhgzYXlOU3mpXG0x-v-iakcDPTsX7STT3qcpGHcjJW8ABDZsul-NKpH3CpArtK-H_oopLam6ytfZtaeY60XjaDu_vg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//var/folders/th/fjghyy210wxcxt2xbzbg5cgr0000gn/T/com.microsoft.Word/WebArchiveCopyPasteTempFiles/menu-logo_menor.pn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CA777AE-3009-6F47-9D11-9B9EE341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44" y="2280354"/>
            <a:ext cx="148677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49608" y="2600996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5753" y="5037742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2042393" y="172605"/>
            <a:ext cx="7252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PROGRAMA RESIDÊNCIA PEDAGÓGICA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51880B-54DA-FE4A-A1D7-E878AA8D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8817727"/>
              </p:ext>
            </p:extLst>
          </p:nvPr>
        </p:nvGraphicFramePr>
        <p:xfrm>
          <a:off x="1955053" y="949821"/>
          <a:ext cx="7690626" cy="5756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0626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5065880"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800"/>
                        </a:spcBef>
                      </a:pPr>
                      <a:r>
                        <a:rPr lang="pt-BR" sz="1400" kern="0" spc="100" dirty="0">
                          <a:effectLst/>
                        </a:rPr>
                        <a:t>O </a:t>
                      </a:r>
                      <a:r>
                        <a:rPr lang="pt-BR" sz="1400" b="1" kern="0" spc="100" dirty="0">
                          <a:effectLst/>
                        </a:rPr>
                        <a:t>Programa de Residência Pedagógica </a:t>
                      </a:r>
                      <a:r>
                        <a:rPr lang="pt-BR" sz="1400" kern="0" spc="100" dirty="0">
                          <a:effectLst/>
                        </a:rPr>
                        <a:t>é uma das ações que integram a Política Nacional de Formação de Professores e tem por objetivo induzir o aperfeiçoamento da formação prática nos cursos de licenciatura, promovendo a imersão do licenciando na escola de educação básica, a partir da segunda metade de seu curso.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800"/>
                        </a:spcBef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800"/>
                        </a:spcBef>
                      </a:pPr>
                      <a:r>
                        <a:rPr lang="pt-BR" sz="1400" kern="0" spc="100" dirty="0">
                          <a:effectLst/>
                        </a:rPr>
                        <a:t>São </a:t>
                      </a:r>
                      <a:r>
                        <a:rPr lang="pt-BR" sz="1400" b="1" kern="0" spc="100" dirty="0">
                          <a:effectLst/>
                        </a:rPr>
                        <a:t>objetivos</a:t>
                      </a:r>
                      <a:r>
                        <a:rPr lang="pt-BR" sz="1400" kern="0" spc="100" dirty="0">
                          <a:effectLst/>
                        </a:rPr>
                        <a:t> do Programa de Residência Pedagógica: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200"/>
                        </a:spcBef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200"/>
                        </a:spcBef>
                      </a:pPr>
                      <a:r>
                        <a:rPr lang="pt-BR" sz="1400" kern="0" spc="100" dirty="0">
                          <a:effectLst/>
                        </a:rPr>
                        <a:t>•	incentivar a formação de docentes em nível superior para a educação básica, conduzindo o licenciando a exercitar de forma ativa a relação entre teoria e prática profissional docente;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200"/>
                        </a:spcBef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200"/>
                        </a:spcBef>
                      </a:pPr>
                      <a:r>
                        <a:rPr lang="pt-BR" sz="1400" kern="0" spc="100" dirty="0">
                          <a:effectLst/>
                        </a:rPr>
                        <a:t>•	promover a adequação dos currículos e propostas pedagógicas dos cursos de licenciatura às orientações da Base Nacional Comum Curricular (BNCC);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200"/>
                        </a:spcBef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200"/>
                        </a:spcBef>
                      </a:pPr>
                      <a:r>
                        <a:rPr lang="pt-BR" sz="1400" kern="0" spc="100" dirty="0">
                          <a:effectLst/>
                        </a:rPr>
                        <a:t>•	fortalecer e ampliar a relação entre as Instituições de Ensino Superior (IES) e as escolas públicas de educação básica para a formação inicial de professores da educação básica; 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200"/>
                        </a:spcBef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200"/>
                        </a:spcBef>
                      </a:pPr>
                      <a:r>
                        <a:rPr lang="pt-BR" sz="1400" kern="0" spc="100" dirty="0">
                          <a:effectLst/>
                        </a:rPr>
                        <a:t>•	fortalecer o papel das redes de ensino na formação de futuros professores.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  <p:pic>
        <p:nvPicPr>
          <p:cNvPr id="12" name="Picture 1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4C4DAB8E-6ACC-864D-8C53-275296DA9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27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CA777AE-3009-6F47-9D11-9B9EE341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44" y="2280354"/>
            <a:ext cx="148677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14" y="192241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44396" y="2326073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1884700" y="130012"/>
            <a:ext cx="72521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RESIDÊNCIA PEDAGÓGICA </a:t>
            </a:r>
          </a:p>
          <a:p>
            <a:pPr algn="ctr"/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 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 </a:t>
            </a:r>
            <a:r>
              <a:rPr lang="x-none" sz="2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RP-</a:t>
            </a:r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2020)</a:t>
            </a:r>
          </a:p>
          <a:p>
            <a:pPr marL="457200" indent="-457200" algn="ctr">
              <a:buFontTx/>
              <a:buChar char="-"/>
            </a:pP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CRITÉRIOS DE SELEÇÃO-</a:t>
            </a:r>
          </a:p>
          <a:p>
            <a:pPr marL="457200" indent="-457200" algn="ctr">
              <a:buFontTx/>
              <a:buChar char="-"/>
            </a:pP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receptores -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51880B-54DA-FE4A-A1D7-E878AA8D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5982153"/>
              </p:ext>
            </p:extLst>
          </p:nvPr>
        </p:nvGraphicFramePr>
        <p:xfrm>
          <a:off x="1884700" y="2029144"/>
          <a:ext cx="7879410" cy="4412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9410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44127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800" kern="0" spc="100" dirty="0">
                          <a:effectLst/>
                        </a:rPr>
                        <a:t>Os critérios de seleção para o </a:t>
                      </a:r>
                      <a:r>
                        <a:rPr lang="pt-BR" sz="1800" kern="0" spc="100" dirty="0" err="1" smtClean="0">
                          <a:effectLst/>
                        </a:rPr>
                        <a:t>RP-Filosofia</a:t>
                      </a:r>
                      <a:r>
                        <a:rPr lang="pt-BR" sz="1800" kern="0" spc="100" dirty="0" smtClean="0">
                          <a:effectLst/>
                        </a:rPr>
                        <a:t> </a:t>
                      </a:r>
                      <a:r>
                        <a:rPr lang="pt-BR" sz="1800" kern="0" spc="100" dirty="0">
                          <a:effectLst/>
                        </a:rPr>
                        <a:t>(2020) exigem a </a:t>
                      </a:r>
                      <a:r>
                        <a:rPr lang="pt-BR" sz="1800" kern="1200" spc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laboração de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 carta de intenções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os candidatos respondendo as seguintes questões</a:t>
                      </a:r>
                      <a:r>
                        <a:rPr lang="pt-BR" sz="1800" kern="0" spc="100" dirty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600" b="1" u="sng" kern="0" spc="100" dirty="0">
                          <a:effectLst/>
                        </a:rPr>
                        <a:t>PRECEPTORES</a:t>
                      </a:r>
                      <a:r>
                        <a:rPr lang="pt-BR" sz="1600" u="sng" kern="0" spc="100" dirty="0">
                          <a:effectLst/>
                        </a:rPr>
                        <a:t>:</a:t>
                      </a:r>
                      <a:r>
                        <a:rPr lang="pt-BR" sz="1600" u="none" kern="0" spc="100" dirty="0">
                          <a:effectLst/>
                        </a:rPr>
                        <a:t> (professores da ed. Básica)</a:t>
                      </a:r>
                    </a:p>
                    <a:p>
                      <a:pPr algn="l">
                        <a:lnSpc>
                          <a:spcPct val="64000"/>
                        </a:lnSpc>
                        <a:spcBef>
                          <a:spcPts val="200"/>
                        </a:spcBef>
                      </a:pPr>
                      <a:endParaRPr lang="pt-BR" sz="1600" u="none" kern="0" spc="100" dirty="0">
                        <a:effectLst/>
                      </a:endParaRP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Quais são as suas disponibilidades de horários para reuniões semanais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Quantas aulas e turmas de Filosofia estão sob sua responsabilidade na escola-campo?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Você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 experiência de participação em programas de formação de professores de 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Filosofia? 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sim, conte um pouco sobre como foi(</a:t>
                      </a:r>
                      <a:r>
                        <a:rPr lang="pt-B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essa(s) experiência(s). </a:t>
                      </a:r>
                      <a:endParaRPr lang="x-non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 você pode contribuir no processo de formação dos alunos bolsistas do Residência Pedagógica 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–Filosofia?</a:t>
                      </a:r>
                      <a:endParaRPr lang="x-non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 o </a:t>
                      </a:r>
                      <a:r>
                        <a:rPr lang="pt-BR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RP-Filosofia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 contribuir 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sua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continuada?</a:t>
                      </a:r>
                      <a:endParaRPr lang="x-non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x-non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 os bolsistas </a:t>
                      </a:r>
                      <a:r>
                        <a:rPr lang="x-non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RP-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Filosofia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x-non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podem contribuir para o processo pedagógico da escola onde você leciona?</a:t>
                      </a:r>
                      <a:r>
                        <a:rPr lang="x-none" sz="1400" dirty="0">
                          <a:effectLst/>
                        </a:rPr>
                        <a:t> </a:t>
                      </a:r>
                    </a:p>
                    <a:p>
                      <a:endParaRPr lang="x-none" sz="1600" b="1" u="sng" kern="0" spc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PT" sz="1600" kern="0" spc="100" dirty="0">
                          <a:effectLst/>
                        </a:rPr>
                        <a:t>mais </a:t>
                      </a:r>
                      <a:r>
                        <a:rPr lang="pt-PT" sz="1600" i="1" kern="0" spc="100" dirty="0">
                          <a:effectLst/>
                        </a:rPr>
                        <a:t>informações no site https://</a:t>
                      </a:r>
                      <a:r>
                        <a:rPr lang="pt-PT" sz="1600" i="1" kern="0" spc="100" dirty="0" smtClean="0">
                          <a:effectLst/>
                        </a:rPr>
                        <a:t>ufsj.edu.br/cofil/</a:t>
                      </a:r>
                      <a:endParaRPr lang="x-none" sz="1600" i="1" kern="0" spc="100" dirty="0">
                        <a:effectLst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  <p:pic>
        <p:nvPicPr>
          <p:cNvPr id="12" name="Picture 1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4C4DAB8E-6ACC-864D-8C53-275296DA9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15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CA777AE-3009-6F47-9D11-9B9EE341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44" y="2280354"/>
            <a:ext cx="148677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49608" y="2600996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5753" y="5037742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2042393" y="172605"/>
            <a:ext cx="7252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PROGRAMA RESIDÊNCIA PEDAGÓGICA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51880B-54DA-FE4A-A1D7-E878AA8D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1261718"/>
              </p:ext>
            </p:extLst>
          </p:nvPr>
        </p:nvGraphicFramePr>
        <p:xfrm>
          <a:off x="1955053" y="949820"/>
          <a:ext cx="7688568" cy="5215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88568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5215303"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800"/>
                        </a:spcBef>
                      </a:pPr>
                      <a:r>
                        <a:rPr lang="pt-BR" sz="1600" kern="0" spc="100" dirty="0">
                          <a:effectLst/>
                        </a:rPr>
                        <a:t>O Programa de Residência Pedagógica acontece em uma parceria entre os seguintes órgãos:.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0" spc="100" dirty="0">
                        <a:effectLst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14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0" spc="100" dirty="0">
                          <a:effectLst/>
                        </a:rPr>
                        <a:t>*Secretaria de Estado de Educação (SEE)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  <p:pic>
        <p:nvPicPr>
          <p:cNvPr id="12" name="Picture 1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4C4DAB8E-6ACC-864D-8C53-275296DA9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D560E61-1117-1D41-AC74-538904049E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850416763"/>
              </p:ext>
            </p:extLst>
          </p:nvPr>
        </p:nvGraphicFramePr>
        <p:xfrm>
          <a:off x="2732012" y="1812733"/>
          <a:ext cx="5872899" cy="3953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3813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CA777AE-3009-6F47-9D11-9B9EE341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44" y="2280354"/>
            <a:ext cx="148677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49608" y="2600996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5753" y="5037742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2042393" y="172605"/>
            <a:ext cx="7252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PROGRAMA RESIDÊNCIA PEDAGÓGICA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51880B-54DA-FE4A-A1D7-E878AA8D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722433"/>
              </p:ext>
            </p:extLst>
          </p:nvPr>
        </p:nvGraphicFramePr>
        <p:xfrm>
          <a:off x="1955053" y="949821"/>
          <a:ext cx="7690626" cy="506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0626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5065880"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Bef>
                          <a:spcPts val="800"/>
                        </a:spcBef>
                      </a:pPr>
                      <a:r>
                        <a:rPr lang="pt-BR" sz="1600" kern="0" spc="100" dirty="0">
                          <a:effectLst/>
                        </a:rPr>
                        <a:t>Compõem o Programa de Residência Pedagógica os seguintes atores:</a:t>
                      </a: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800"/>
                        </a:spcBef>
                      </a:pPr>
                      <a:endParaRPr lang="pt-BR" sz="1600" kern="0" spc="100" dirty="0">
                        <a:effectLst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Bef>
                          <a:spcPts val="800"/>
                        </a:spcBef>
                      </a:pPr>
                      <a:endParaRPr lang="pt-BR" sz="1400" kern="0" spc="100" dirty="0">
                        <a:effectLst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  <p:pic>
        <p:nvPicPr>
          <p:cNvPr id="12" name="Picture 1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4C4DAB8E-6ACC-864D-8C53-275296DA9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ABE9CFE-26D3-FE4F-9AA7-5CF8FA428E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60447405"/>
              </p:ext>
            </p:extLst>
          </p:nvPr>
        </p:nvGraphicFramePr>
        <p:xfrm>
          <a:off x="2286525" y="1693606"/>
          <a:ext cx="6753780" cy="3871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3" name="Graphic 12" descr="Teacher">
            <a:extLst>
              <a:ext uri="{FF2B5EF4-FFF2-40B4-BE49-F238E27FC236}">
                <a16:creationId xmlns:a16="http://schemas.microsoft.com/office/drawing/2014/main" xmlns="" id="{865AEB0F-B304-4142-B11D-3B9A3B66DC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520100" y="2691836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586415B-87DE-A842-83DE-3DB998DB5711}"/>
              </a:ext>
            </a:extLst>
          </p:cNvPr>
          <p:cNvSpPr txBox="1"/>
          <p:nvPr/>
        </p:nvSpPr>
        <p:spPr>
          <a:xfrm>
            <a:off x="3764349" y="3693944"/>
            <a:ext cx="4901938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Preceptores</a:t>
            </a:r>
            <a:endParaRPr lang="en-US" dirty="0">
              <a:solidFill>
                <a:schemeClr val="bg1"/>
              </a:solidFill>
            </a:endParaRPr>
          </a:p>
          <a:p>
            <a:pPr lvl="0">
              <a:lnSpc>
                <a:spcPct val="90000"/>
              </a:lnSpc>
            </a:pPr>
            <a:endParaRPr lang="en-US" sz="900" dirty="0">
              <a:solidFill>
                <a:schemeClr val="bg1"/>
              </a:solidFill>
            </a:endParaRPr>
          </a:p>
          <a:p>
            <a:pPr marL="115200" lvl="0" indent="-115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bg1"/>
                </a:solidFill>
              </a:rPr>
              <a:t>Professores</a:t>
            </a:r>
            <a:r>
              <a:rPr lang="en-US" sz="1200" dirty="0">
                <a:solidFill>
                  <a:schemeClr val="bg1"/>
                </a:solidFill>
              </a:rPr>
              <a:t> das </a:t>
            </a:r>
            <a:r>
              <a:rPr lang="en-US" sz="1200" dirty="0" err="1">
                <a:solidFill>
                  <a:schemeClr val="bg1"/>
                </a:solidFill>
              </a:rPr>
              <a:t>escolas</a:t>
            </a:r>
            <a:r>
              <a:rPr lang="en-US" sz="1200" dirty="0">
                <a:solidFill>
                  <a:schemeClr val="bg1"/>
                </a:solidFill>
              </a:rPr>
              <a:t> da Ed. </a:t>
            </a:r>
            <a:r>
              <a:rPr lang="en-US" sz="1200" dirty="0" err="1">
                <a:solidFill>
                  <a:schemeClr val="bg1"/>
                </a:solidFill>
              </a:rPr>
              <a:t>Básica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8F7A1D0-C8A7-FD4A-A6D3-ED5C93582123}"/>
              </a:ext>
            </a:extLst>
          </p:cNvPr>
          <p:cNvSpPr/>
          <p:nvPr/>
        </p:nvSpPr>
        <p:spPr>
          <a:xfrm>
            <a:off x="2723106" y="4921321"/>
            <a:ext cx="711394" cy="388345"/>
          </a:xfrm>
          <a:prstGeom prst="rect">
            <a:avLst/>
          </a:prstGeom>
          <a:solidFill>
            <a:srgbClr val="D8B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D6E31EAB-DD79-3240-9347-FB03D1B9456B}"/>
              </a:ext>
            </a:extLst>
          </p:cNvPr>
          <p:cNvSpPr/>
          <p:nvPr/>
        </p:nvSpPr>
        <p:spPr>
          <a:xfrm>
            <a:off x="2936243" y="3959032"/>
            <a:ext cx="226750" cy="294024"/>
          </a:xfrm>
          <a:prstGeom prst="rect">
            <a:avLst/>
          </a:prstGeom>
          <a:solidFill>
            <a:srgbClr val="D8B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pic>
        <p:nvPicPr>
          <p:cNvPr id="15" name="Graphic 14" descr="Classroom">
            <a:extLst>
              <a:ext uri="{FF2B5EF4-FFF2-40B4-BE49-F238E27FC236}">
                <a16:creationId xmlns:a16="http://schemas.microsoft.com/office/drawing/2014/main" xmlns="" id="{9AF405C5-D8DA-D24E-BFA3-7950E0D4522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723106" y="3807481"/>
            <a:ext cx="685419" cy="66936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61058CBD-B3EF-3349-9363-FACCFE008B0E}"/>
              </a:ext>
            </a:extLst>
          </p:cNvPr>
          <p:cNvSpPr/>
          <p:nvPr/>
        </p:nvSpPr>
        <p:spPr>
          <a:xfrm>
            <a:off x="2874694" y="2022513"/>
            <a:ext cx="321680" cy="225550"/>
          </a:xfrm>
          <a:prstGeom prst="rect">
            <a:avLst/>
          </a:prstGeom>
          <a:solidFill>
            <a:srgbClr val="D8B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Graphic 9" descr="Lecturer">
            <a:extLst>
              <a:ext uri="{FF2B5EF4-FFF2-40B4-BE49-F238E27FC236}">
                <a16:creationId xmlns:a16="http://schemas.microsoft.com/office/drawing/2014/main" xmlns="" id="{23B76B27-5A79-7F42-B159-66A724327A3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633738" y="1772222"/>
            <a:ext cx="714098" cy="714098"/>
          </a:xfrm>
          <a:prstGeom prst="rect">
            <a:avLst/>
          </a:prstGeom>
        </p:spPr>
      </p:pic>
      <p:pic>
        <p:nvPicPr>
          <p:cNvPr id="22" name="Graphic 21" descr="School girl">
            <a:extLst>
              <a:ext uri="{FF2B5EF4-FFF2-40B4-BE49-F238E27FC236}">
                <a16:creationId xmlns:a16="http://schemas.microsoft.com/office/drawing/2014/main" xmlns="" id="{F0CB8111-DE7A-374F-8AFA-BD57EE7DE31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2291296" y="4666383"/>
            <a:ext cx="892957" cy="892957"/>
          </a:xfrm>
          <a:prstGeom prst="rect">
            <a:avLst/>
          </a:prstGeom>
        </p:spPr>
      </p:pic>
      <p:pic>
        <p:nvPicPr>
          <p:cNvPr id="24" name="Graphic 23" descr="School boy">
            <a:extLst>
              <a:ext uri="{FF2B5EF4-FFF2-40B4-BE49-F238E27FC236}">
                <a16:creationId xmlns:a16="http://schemas.microsoft.com/office/drawing/2014/main" xmlns="" id="{A06139C2-2A77-AB4E-863A-4BA8EC1FF70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2934817" y="4662846"/>
            <a:ext cx="892957" cy="89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30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CA777AE-3009-6F47-9D11-9B9EE341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44" y="2280354"/>
            <a:ext cx="148677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14" y="192241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44396" y="2326073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1884700" y="130012"/>
            <a:ext cx="7252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 RESIDÊNCIA PEDAGÓGICA </a:t>
            </a:r>
          </a:p>
          <a:p>
            <a:pPr algn="ctr"/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 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 </a:t>
            </a:r>
            <a:r>
              <a:rPr lang="x-none" sz="2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RP-</a:t>
            </a:r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2020)</a:t>
            </a:r>
          </a:p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 Abertura do Processo Seletivo -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51880B-54DA-FE4A-A1D7-E878AA8D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6751833"/>
              </p:ext>
            </p:extLst>
          </p:nvPr>
        </p:nvGraphicFramePr>
        <p:xfrm>
          <a:off x="1936720" y="1568243"/>
          <a:ext cx="7690626" cy="506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0626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5065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800" kern="0" spc="100" dirty="0">
                          <a:effectLst/>
                        </a:rPr>
                        <a:t>Estão abertas as inscrições do Processo seletivo para o programa Residência Pedagógica – </a:t>
                      </a:r>
                      <a:r>
                        <a:rPr lang="pt-BR" sz="1800" kern="0" spc="100" dirty="0" smtClean="0">
                          <a:effectLst/>
                        </a:rPr>
                        <a:t>Filosofia </a:t>
                      </a:r>
                      <a:r>
                        <a:rPr lang="pt-BR" sz="1800" kern="0" spc="100" dirty="0">
                          <a:effectLst/>
                        </a:rPr>
                        <a:t>2020.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1400"/>
                        </a:spcBef>
                      </a:pPr>
                      <a:r>
                        <a:rPr lang="pt-BR" sz="1600" b="1" u="sng" kern="0" spc="100" dirty="0">
                          <a:effectLst/>
                        </a:rPr>
                        <a:t>VAGAS</a:t>
                      </a:r>
                      <a:r>
                        <a:rPr lang="pt-BR" sz="1600" u="sng" kern="0" spc="100" dirty="0">
                          <a:effectLst/>
                        </a:rPr>
                        <a:t>: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Bef>
                          <a:spcPts val="14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t-BR" sz="1600" b="1" kern="0" spc="100" dirty="0">
                          <a:effectLst/>
                        </a:rPr>
                        <a:t>Residentes </a:t>
                      </a:r>
                      <a:r>
                        <a:rPr lang="pt-BR" sz="1600" b="1" kern="0" spc="100" dirty="0" smtClean="0">
                          <a:effectLst/>
                        </a:rPr>
                        <a:t>(19 </a:t>
                      </a:r>
                      <a:r>
                        <a:rPr lang="pt-BR" sz="1600" b="1" kern="0" spc="100" dirty="0">
                          <a:effectLst/>
                        </a:rPr>
                        <a:t>vagas)</a:t>
                      </a:r>
                      <a:r>
                        <a:rPr lang="pt-BR" sz="1600" b="0" kern="0" spc="100" dirty="0">
                          <a:effectLst/>
                        </a:rPr>
                        <a:t>: para</a:t>
                      </a:r>
                      <a:r>
                        <a:rPr lang="pt-BR" sz="1600" kern="0" spc="100" dirty="0">
                          <a:effectLst/>
                        </a:rPr>
                        <a:t> graduandos matriculados no curso de </a:t>
                      </a:r>
                      <a:r>
                        <a:rPr lang="pt-BR" sz="1600" kern="0" spc="100" dirty="0" smtClean="0">
                          <a:effectLst/>
                        </a:rPr>
                        <a:t>Filosofia </a:t>
                      </a:r>
                      <a:r>
                        <a:rPr lang="pt-BR" sz="1600" kern="0" spc="100" dirty="0">
                          <a:effectLst/>
                        </a:rPr>
                        <a:t>- Grau Acadêmico Licenciatura à partir do 5º período ou que tenham cursado 50% do curso.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1" kern="0" spc="100" dirty="0">
                          <a:effectLst/>
                        </a:rPr>
                        <a:t>Preceptores </a:t>
                      </a:r>
                      <a:r>
                        <a:rPr lang="pt-BR" sz="1600" b="1" kern="0" spc="100" dirty="0" smtClean="0">
                          <a:effectLst/>
                        </a:rPr>
                        <a:t>(2 </a:t>
                      </a:r>
                      <a:r>
                        <a:rPr lang="pt-BR" sz="1600" b="1" kern="0" spc="100" dirty="0">
                          <a:effectLst/>
                        </a:rPr>
                        <a:t>vagas) </a:t>
                      </a:r>
                      <a:r>
                        <a:rPr lang="pt-BR" sz="1600" kern="0" spc="100" dirty="0">
                          <a:effectLst/>
                        </a:rPr>
                        <a:t>professores de </a:t>
                      </a:r>
                      <a:r>
                        <a:rPr lang="pt-BR" sz="1600" kern="0" spc="100" dirty="0" smtClean="0">
                          <a:effectLst/>
                        </a:rPr>
                        <a:t>Filosofia </a:t>
                      </a:r>
                      <a:r>
                        <a:rPr lang="en-US" sz="1600" kern="0" spc="100" dirty="0">
                          <a:effectLst/>
                        </a:rPr>
                        <a:t>com </a:t>
                      </a:r>
                      <a:r>
                        <a:rPr lang="en-US" sz="1600" kern="0" spc="100" dirty="0" err="1">
                          <a:effectLst/>
                        </a:rPr>
                        <a:t>mínimo</a:t>
                      </a:r>
                      <a:r>
                        <a:rPr lang="en-US" sz="1600" kern="0" spc="100" dirty="0">
                          <a:effectLst/>
                        </a:rPr>
                        <a:t> de 2 </a:t>
                      </a:r>
                      <a:r>
                        <a:rPr lang="en-US" sz="1600" kern="0" spc="100" dirty="0" err="1">
                          <a:effectLst/>
                        </a:rPr>
                        <a:t>anos</a:t>
                      </a:r>
                      <a:r>
                        <a:rPr lang="en-US" sz="1600" kern="0" spc="100" dirty="0">
                          <a:effectLst/>
                        </a:rPr>
                        <a:t> </a:t>
                      </a:r>
                      <a:r>
                        <a:rPr lang="x-none" sz="1600" kern="0" spc="100" dirty="0">
                          <a:effectLst/>
                        </a:rPr>
                        <a:t>de atuação </a:t>
                      </a:r>
                      <a:r>
                        <a:rPr lang="pt-BR" sz="1600" kern="0" spc="100" dirty="0">
                          <a:effectLst/>
                        </a:rPr>
                        <a:t>na Educação Básica.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1" u="sng" kern="0" spc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BOLSAS: 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600" b="1" kern="0" spc="100" dirty="0">
                          <a:effectLst/>
                        </a:rPr>
                        <a:t>Residentes</a:t>
                      </a:r>
                      <a:r>
                        <a:rPr lang="pt-PT" sz="1600" kern="0" spc="100" dirty="0">
                          <a:effectLst/>
                        </a:rPr>
                        <a:t>: </a:t>
                      </a:r>
                      <a:r>
                        <a:rPr lang="pt-PT" sz="1600" kern="0" spc="100" dirty="0" smtClean="0">
                          <a:effectLst/>
                        </a:rPr>
                        <a:t>16 </a:t>
                      </a:r>
                      <a:r>
                        <a:rPr lang="pt-PT" sz="1600" kern="0" spc="100" dirty="0">
                          <a:effectLst/>
                        </a:rPr>
                        <a:t>cotas de bolsas no valor de R$ 400,00;</a:t>
                      </a:r>
                      <a:r>
                        <a:rPr lang="x-none" sz="1600" kern="0" spc="100">
                          <a:effectLst/>
                        </a:rPr>
                        <a:t> </a:t>
                      </a:r>
                      <a:r>
                        <a:rPr lang="x-none" sz="1600" kern="0" spc="100" smtClean="0">
                          <a:effectLst/>
                        </a:rPr>
                        <a:t>(</a:t>
                      </a:r>
                      <a:r>
                        <a:rPr lang="pt-BR" sz="1600" kern="0" spc="100" dirty="0" smtClean="0">
                          <a:effectLst/>
                        </a:rPr>
                        <a:t>3</a:t>
                      </a:r>
                      <a:r>
                        <a:rPr lang="pt-PT" sz="1600" kern="0" spc="100" dirty="0" smtClean="0">
                          <a:effectLst/>
                        </a:rPr>
                        <a:t> </a:t>
                      </a:r>
                      <a:r>
                        <a:rPr lang="pt-PT" sz="1600" kern="0" spc="100" dirty="0">
                          <a:effectLst/>
                        </a:rPr>
                        <a:t>vagas serão para residentes voluntários – sem bolsa)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PT" sz="1600" b="1" kern="0" spc="100" dirty="0">
                          <a:effectLst/>
                        </a:rPr>
                        <a:t>Preceptores</a:t>
                      </a:r>
                      <a:r>
                        <a:rPr lang="pt-PT" sz="1600" kern="0" spc="100" dirty="0">
                          <a:effectLst/>
                        </a:rPr>
                        <a:t>: </a:t>
                      </a:r>
                      <a:r>
                        <a:rPr lang="pt-PT" sz="1600" kern="0" spc="100" dirty="0" smtClean="0">
                          <a:effectLst/>
                        </a:rPr>
                        <a:t>2 </a:t>
                      </a:r>
                      <a:r>
                        <a:rPr lang="pt-PT" sz="1600" kern="0" spc="100" dirty="0">
                          <a:effectLst/>
                        </a:rPr>
                        <a:t>cotas de bolsas no valor de R$ 765,00;</a:t>
                      </a:r>
                    </a:p>
                    <a:p>
                      <a:pPr marL="0" indent="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PT" sz="1600" kern="0" spc="100" dirty="0">
                          <a:effectLst/>
                        </a:rPr>
                        <a:t>mais </a:t>
                      </a:r>
                      <a:r>
                        <a:rPr lang="pt-PT" sz="1600" i="1" kern="0" spc="100" dirty="0">
                          <a:effectLst/>
                        </a:rPr>
                        <a:t>informações no site https://</a:t>
                      </a:r>
                      <a:r>
                        <a:rPr lang="pt-PT" sz="1600" i="1" kern="0" spc="100" dirty="0" smtClean="0">
                          <a:effectLst/>
                        </a:rPr>
                        <a:t>ufsj.edu.br/cofil</a:t>
                      </a:r>
                      <a:endParaRPr lang="x-none" sz="1600" i="1" kern="0" spc="100" dirty="0">
                        <a:effectLst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  <p:pic>
        <p:nvPicPr>
          <p:cNvPr id="12" name="Picture 1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4C4DAB8E-6ACC-864D-8C53-275296DA9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38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CA777AE-3009-6F47-9D11-9B9EE341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44" y="2280354"/>
            <a:ext cx="148677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14" y="192241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10952" y="2337364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1884700" y="184706"/>
            <a:ext cx="7252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RESIDÊNCIA PEDAGÓGICA </a:t>
            </a:r>
          </a:p>
          <a:p>
            <a:pPr algn="ctr"/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 </a:t>
            </a:r>
            <a:r>
              <a:rPr lang="x-none" sz="2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RP-</a:t>
            </a:r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2020)</a:t>
            </a:r>
          </a:p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 CRONOGRAMA -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51880B-54DA-FE4A-A1D7-E878AA8D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758302"/>
              </p:ext>
            </p:extLst>
          </p:nvPr>
        </p:nvGraphicFramePr>
        <p:xfrm>
          <a:off x="2042393" y="1739330"/>
          <a:ext cx="7575085" cy="3513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5085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33471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600" b="1" u="sng" kern="0" spc="100" dirty="0">
                          <a:effectLst/>
                        </a:rPr>
                        <a:t>PERÍODO DE INSCRIÇÕES</a:t>
                      </a:r>
                      <a:r>
                        <a:rPr lang="pt-BR" sz="1600" u="none" kern="0" spc="100" dirty="0">
                          <a:effectLst/>
                        </a:rPr>
                        <a:t>: DE </a:t>
                      </a:r>
                      <a:r>
                        <a:rPr lang="pt-BR" sz="1600" u="none" kern="0" spc="100" dirty="0" smtClean="0">
                          <a:effectLst/>
                        </a:rPr>
                        <a:t>20 </a:t>
                      </a:r>
                      <a:r>
                        <a:rPr lang="pt-BR" sz="1600" u="none" kern="0" spc="100" dirty="0">
                          <a:effectLst/>
                        </a:rPr>
                        <a:t>A 31 DE AGOSTO DE 2020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600" b="1" u="sng" kern="0" spc="100" dirty="0">
                          <a:effectLst/>
                        </a:rPr>
                        <a:t>PERÍODO DE SELEÇÃO</a:t>
                      </a:r>
                      <a:r>
                        <a:rPr lang="pt-BR" sz="1600" u="none" kern="0" spc="100" dirty="0">
                          <a:effectLst/>
                        </a:rPr>
                        <a:t>:  DE </a:t>
                      </a:r>
                      <a:r>
                        <a:rPr lang="pt-BR" sz="1600" u="none" kern="0" spc="100" dirty="0" smtClean="0">
                          <a:effectLst/>
                        </a:rPr>
                        <a:t>01 </a:t>
                      </a:r>
                      <a:r>
                        <a:rPr lang="pt-BR" sz="1600" u="none" kern="0" spc="100" dirty="0">
                          <a:effectLst/>
                        </a:rPr>
                        <a:t>A </a:t>
                      </a:r>
                      <a:r>
                        <a:rPr lang="pt-BR" sz="1600" u="none" kern="0" spc="100" dirty="0" smtClean="0">
                          <a:effectLst/>
                        </a:rPr>
                        <a:t>09 </a:t>
                      </a:r>
                      <a:r>
                        <a:rPr lang="pt-BR" sz="1600" u="none" kern="0" spc="100" dirty="0">
                          <a:effectLst/>
                        </a:rPr>
                        <a:t>DE SETEMBRO.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600" b="1" u="sng" kern="0" spc="100" dirty="0">
                          <a:effectLst/>
                        </a:rPr>
                        <a:t>PUBLICAÇÃO DOS RESULTADOS</a:t>
                      </a:r>
                      <a:r>
                        <a:rPr lang="pt-BR" sz="1600" u="none" kern="0" spc="100" dirty="0">
                          <a:effectLst/>
                        </a:rPr>
                        <a:t>: ATÉ 10 DE SETEMBRO.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600" b="1" u="sng" kern="0" spc="100" dirty="0">
                          <a:effectLst/>
                        </a:rPr>
                        <a:t>INÍCIO DAS ATIVIDADES</a:t>
                      </a:r>
                      <a:r>
                        <a:rPr lang="pt-BR" sz="1600" u="none" kern="0" spc="100" dirty="0">
                          <a:effectLst/>
                        </a:rPr>
                        <a:t>: OUTUBRO DE 2020.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600" b="1" u="sng" kern="0" spc="100" dirty="0">
                          <a:effectLst/>
                        </a:rPr>
                        <a:t>DURAÇÃO DO PROGRAMA</a:t>
                      </a:r>
                      <a:r>
                        <a:rPr lang="pt-BR" sz="1600" u="none" kern="0" spc="100" dirty="0">
                          <a:effectLst/>
                        </a:rPr>
                        <a:t>: Os projetos institucionais têm duração de 18 meses com 414 horas totais. Estas estão distribuídas em 3 módulos de 6 meses, com 138 horas cada.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endParaRPr lang="pt-BR" sz="1600" u="none" kern="0" spc="100" dirty="0">
                        <a:effectLst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  <p:pic>
        <p:nvPicPr>
          <p:cNvPr id="10" name="Picture 9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2232D19E-CF5D-3E4E-A9B9-0665D0BA6A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21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CA777AE-3009-6F47-9D11-9B9EE341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44" y="2280354"/>
            <a:ext cx="148677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14" y="192241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10952" y="2337364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1884699" y="184706"/>
            <a:ext cx="78373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RESIDÊNCIA PEDAGÓGICA </a:t>
            </a:r>
          </a:p>
          <a:p>
            <a:pPr algn="ctr"/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 </a:t>
            </a:r>
            <a:r>
              <a:rPr lang="x-none" sz="2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RP-</a:t>
            </a:r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2020)</a:t>
            </a:r>
          </a:p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 LOCAIS DE REFERÊNCIA E ORIENTAÇÕES -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51880B-54DA-FE4A-A1D7-E878AA8D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7482636"/>
              </p:ext>
            </p:extLst>
          </p:nvPr>
        </p:nvGraphicFramePr>
        <p:xfrm>
          <a:off x="2015840" y="1867125"/>
          <a:ext cx="7575085" cy="4660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5085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43855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sng" kern="0" spc="100" dirty="0">
                          <a:effectLst/>
                        </a:rPr>
                        <a:t>CAPES – PROGRAMA RESIDÊNCIA PEDAGÓGICA</a:t>
                      </a:r>
                      <a:r>
                        <a:rPr lang="pt-BR" sz="1600" u="none" kern="0" spc="100" dirty="0">
                          <a:effectLst/>
                        </a:rPr>
                        <a:t>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kern="0" spc="100" dirty="0">
                          <a:effectLst/>
                        </a:rPr>
                        <a:t>https://capes.gov.br/educacao-basica/programa-residencia-pedagogica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sng" kern="0" spc="100" dirty="0">
                          <a:effectLst/>
                        </a:rPr>
                        <a:t>PRO-REITORIA DE ENSINO DE GRADUAÇÃO (PROEN) DA UFSJ</a:t>
                      </a:r>
                      <a:r>
                        <a:rPr lang="pt-BR" sz="1600" u="none" kern="0" spc="100" dirty="0">
                          <a:effectLst/>
                        </a:rPr>
                        <a:t>: </a:t>
                      </a:r>
                      <a:r>
                        <a:rPr lang="pt-BR" sz="1600" u="none" kern="0" spc="100" dirty="0" err="1">
                          <a:effectLst/>
                        </a:rPr>
                        <a:t>https</a:t>
                      </a:r>
                      <a:r>
                        <a:rPr lang="pt-BR" sz="1600" u="none" kern="0" spc="100" dirty="0">
                          <a:effectLst/>
                        </a:rPr>
                        <a:t>://</a:t>
                      </a:r>
                      <a:r>
                        <a:rPr lang="pt-BR" sz="1600" u="none" kern="0" spc="100" dirty="0" err="1">
                          <a:effectLst/>
                        </a:rPr>
                        <a:t>www.ufsj.edu.br</a:t>
                      </a:r>
                      <a:r>
                        <a:rPr lang="pt-BR" sz="1600" u="none" kern="0" spc="100" dirty="0">
                          <a:effectLst/>
                        </a:rPr>
                        <a:t>/</a:t>
                      </a:r>
                      <a:r>
                        <a:rPr lang="pt-BR" sz="1600" u="none" kern="0" spc="100" dirty="0" err="1">
                          <a:effectLst/>
                        </a:rPr>
                        <a:t>proen</a:t>
                      </a:r>
                      <a:r>
                        <a:rPr lang="pt-BR" sz="1600" u="none" kern="0" spc="100" dirty="0">
                          <a:effectLst/>
                        </a:rPr>
                        <a:t>/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600" b="1" u="sng" kern="0" spc="100" dirty="0">
                          <a:effectLst/>
                        </a:rPr>
                        <a:t>COORDENADORIA DO CURSO DE </a:t>
                      </a:r>
                      <a:r>
                        <a:rPr lang="pt-BR" sz="1600" b="1" u="sng" kern="0" spc="100" dirty="0" smtClean="0">
                          <a:effectLst/>
                        </a:rPr>
                        <a:t>FILOSOFIA </a:t>
                      </a:r>
                      <a:r>
                        <a:rPr lang="pt-BR" sz="1600" b="1" u="sng" kern="0" spc="100" dirty="0">
                          <a:effectLst/>
                        </a:rPr>
                        <a:t>(</a:t>
                      </a:r>
                      <a:r>
                        <a:rPr lang="pt-BR" sz="1600" b="1" u="sng" kern="0" spc="100" dirty="0" smtClean="0">
                          <a:effectLst/>
                        </a:rPr>
                        <a:t>COFIL)</a:t>
                      </a:r>
                      <a:r>
                        <a:rPr lang="pt-BR" sz="1600" u="none" kern="0" spc="100" dirty="0" smtClean="0">
                          <a:effectLst/>
                        </a:rPr>
                        <a:t>:  </a:t>
                      </a:r>
                      <a:r>
                        <a:rPr lang="pt-BR" sz="1600" u="none" kern="0" spc="100" dirty="0">
                          <a:effectLst/>
                        </a:rPr>
                        <a:t>https://</a:t>
                      </a:r>
                      <a:r>
                        <a:rPr lang="pt-BR" sz="1600" u="none" kern="0" spc="100" dirty="0" smtClean="0">
                          <a:effectLst/>
                        </a:rPr>
                        <a:t>ufsj.edu.br/cofil/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sng" kern="0" spc="100" dirty="0" smtClean="0">
                          <a:effectLst/>
                        </a:rPr>
                        <a:t>COORD. GERAL DO PROGRAMA RESIDÊNCIA PEDAGÓGICA NA UFSJ (RP-UFSJ)</a:t>
                      </a:r>
                      <a:r>
                        <a:rPr lang="pt-BR" sz="1600" u="none" kern="0" spc="100" dirty="0" smtClean="0">
                          <a:effectLst/>
                        </a:rPr>
                        <a:t>: rpufsj.edu.br.</a:t>
                      </a:r>
                      <a:endParaRPr lang="pt-BR" sz="1600" b="1" u="sng" kern="0" spc="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600" b="1" u="sng" kern="0" spc="100" dirty="0" smtClean="0">
                          <a:effectLst/>
                        </a:rPr>
                        <a:t>COORD</a:t>
                      </a:r>
                      <a:r>
                        <a:rPr lang="pt-BR" sz="1600" b="1" u="sng" kern="0" spc="100" dirty="0">
                          <a:effectLst/>
                        </a:rPr>
                        <a:t>. DO PROJETO RESIDÊNCIA PEDAGÓGICA </a:t>
                      </a:r>
                      <a:r>
                        <a:rPr lang="pt-BR" sz="1600" b="1" u="sng" kern="0" spc="100" dirty="0" smtClean="0">
                          <a:effectLst/>
                        </a:rPr>
                        <a:t> FILOSOFIA (</a:t>
                      </a:r>
                      <a:r>
                        <a:rPr lang="pt-BR" sz="1600" b="1" u="sng" kern="0" spc="100" dirty="0" err="1" smtClean="0">
                          <a:effectLst/>
                        </a:rPr>
                        <a:t>RP-Filosofia</a:t>
                      </a:r>
                      <a:r>
                        <a:rPr lang="pt-BR" sz="1600" b="1" u="sng" kern="0" spc="100" dirty="0" smtClean="0">
                          <a:effectLst/>
                        </a:rPr>
                        <a:t>)</a:t>
                      </a:r>
                      <a:r>
                        <a:rPr lang="pt-BR" sz="1600" u="none" kern="0" spc="100" dirty="0" smtClean="0">
                          <a:effectLst/>
                        </a:rPr>
                        <a:t>: mjnetto@ufsj.edu.br</a:t>
                      </a:r>
                      <a:r>
                        <a:rPr lang="pt-BR" sz="1600" u="none" kern="0" spc="100" dirty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endParaRPr lang="pt-BR" sz="1600" u="none" kern="0" spc="100" dirty="0">
                        <a:effectLst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  <p:pic>
        <p:nvPicPr>
          <p:cNvPr id="10" name="Picture 9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2232D19E-CF5D-3E4E-A9B9-0665D0BA6A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63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CA777AE-3009-6F47-9D11-9B9EE341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44" y="2280354"/>
            <a:ext cx="148677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14" y="192241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44396" y="2350044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1884700" y="184706"/>
            <a:ext cx="7252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RESIDÊNCIA PEDAGÓGICA </a:t>
            </a:r>
          </a:p>
          <a:p>
            <a:pPr algn="ctr"/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 </a:t>
            </a:r>
            <a:r>
              <a:rPr lang="x-none" sz="2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RP-</a:t>
            </a:r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2020)</a:t>
            </a:r>
          </a:p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 DOCUMENTOS IMPORTANTES-</a:t>
            </a:r>
          </a:p>
        </p:txBody>
      </p:sp>
      <p:pic>
        <p:nvPicPr>
          <p:cNvPr id="10" name="Picture 9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BD9D1BB1-DBF8-7D43-A82E-562FBB77C8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251B6405-3001-C948-A988-6015B3723B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71958715"/>
              </p:ext>
            </p:extLst>
          </p:nvPr>
        </p:nvGraphicFramePr>
        <p:xfrm>
          <a:off x="1884700" y="1721003"/>
          <a:ext cx="7532569" cy="4247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545C5FA8-A160-DF40-8C98-5222A58EB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3233806"/>
              </p:ext>
            </p:extLst>
          </p:nvPr>
        </p:nvGraphicFramePr>
        <p:xfrm>
          <a:off x="1805671" y="6156611"/>
          <a:ext cx="7690626" cy="382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0626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382516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PT" sz="1600" kern="0" spc="100" dirty="0">
                          <a:effectLst/>
                        </a:rPr>
                        <a:t>Documentos disponíveis </a:t>
                      </a:r>
                      <a:r>
                        <a:rPr lang="pt-PT" sz="1600" i="1" kern="0" spc="100" dirty="0">
                          <a:effectLst/>
                        </a:rPr>
                        <a:t>no site https://</a:t>
                      </a:r>
                      <a:r>
                        <a:rPr lang="pt-PT" sz="1600" i="1" kern="0" spc="100" dirty="0" smtClean="0">
                          <a:effectLst/>
                        </a:rPr>
                        <a:t>ufsj.edu.br/cofil/</a:t>
                      </a:r>
                      <a:endParaRPr lang="x-none" sz="1600" i="1" kern="0" spc="100" dirty="0">
                        <a:effectLst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56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CA777AE-3009-6F47-9D11-9B9EE341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44" y="2280354"/>
            <a:ext cx="148677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14" y="192241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44396" y="2350044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1884700" y="184706"/>
            <a:ext cx="7252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RESIDÊNCIA PEDAGÓGICA </a:t>
            </a:r>
          </a:p>
          <a:p>
            <a:pPr algn="ctr"/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 </a:t>
            </a:r>
            <a:r>
              <a:rPr lang="x-none" sz="2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RP-</a:t>
            </a:r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2020)</a:t>
            </a:r>
          </a:p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 Instruções para a Inscrição -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51880B-54DA-FE4A-A1D7-E878AA8D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2228335"/>
              </p:ext>
            </p:extLst>
          </p:nvPr>
        </p:nvGraphicFramePr>
        <p:xfrm>
          <a:off x="2042392" y="1675282"/>
          <a:ext cx="7620081" cy="5095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81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50955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dirty="0"/>
                        <a:t>Para a seleção e participação no Projeto Residência Pedagógica </a:t>
                      </a:r>
                      <a:r>
                        <a:rPr lang="x-none" sz="1600"/>
                        <a:t>– </a:t>
                      </a:r>
                      <a:r>
                        <a:rPr lang="pt-BR" sz="1600" dirty="0" smtClean="0"/>
                        <a:t>Filosofia</a:t>
                      </a:r>
                      <a:r>
                        <a:rPr lang="x-none" sz="1600" smtClean="0"/>
                        <a:t> </a:t>
                      </a:r>
                      <a:r>
                        <a:rPr lang="x-none" sz="1600" dirty="0"/>
                        <a:t>os candidatos </a:t>
                      </a:r>
                      <a:r>
                        <a:rPr lang="pt-BR" sz="1600" b="1" kern="0" spc="100" dirty="0">
                          <a:effectLst/>
                        </a:rPr>
                        <a:t>deverão</a:t>
                      </a:r>
                      <a:r>
                        <a:rPr lang="pt-BR" sz="1600" kern="0" spc="100" dirty="0">
                          <a:effectLst/>
                        </a:rPr>
                        <a:t>...: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pt-BR" sz="1600" kern="0" spc="100" dirty="0">
                          <a:effectLst/>
                        </a:rPr>
                        <a:t>... </a:t>
                      </a:r>
                      <a:r>
                        <a:rPr lang="pt-BR" sz="1600" b="1" kern="0" spc="100" dirty="0">
                          <a:effectLst/>
                        </a:rPr>
                        <a:t>atender aos requisitos e responsabilidades</a:t>
                      </a:r>
                      <a:r>
                        <a:rPr lang="pt-BR" sz="1600" kern="0" spc="100" dirty="0">
                          <a:effectLst/>
                        </a:rPr>
                        <a:t> do item 4 do edital de seleção;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pt-BR" sz="1600" kern="0" spc="100" dirty="0">
                          <a:effectLst/>
                        </a:rPr>
                        <a:t>... </a:t>
                      </a:r>
                      <a:r>
                        <a:rPr lang="pt-BR" sz="1600" b="1" kern="0" spc="100" dirty="0">
                          <a:effectLst/>
                        </a:rPr>
                        <a:t>preencher e enviar os documentos</a:t>
                      </a:r>
                      <a:r>
                        <a:rPr lang="pt-BR" sz="1600" kern="0" spc="100" dirty="0">
                          <a:effectLst/>
                        </a:rPr>
                        <a:t> </a:t>
                      </a:r>
                      <a:r>
                        <a:rPr lang="pt-BR" sz="1600" b="1" kern="0" spc="100" dirty="0">
                          <a:effectLst/>
                        </a:rPr>
                        <a:t>exigidos </a:t>
                      </a:r>
                      <a:r>
                        <a:rPr lang="pt-BR" sz="1600" b="1" kern="0" spc="100" dirty="0" smtClean="0">
                          <a:effectLst/>
                        </a:rPr>
                        <a:t>no </a:t>
                      </a:r>
                      <a:r>
                        <a:rPr lang="pt-BR" sz="1600" b="1" kern="0" spc="100" dirty="0">
                          <a:effectLst/>
                        </a:rPr>
                        <a:t>item 5 do </a:t>
                      </a:r>
                      <a:r>
                        <a:rPr lang="pt-BR" sz="1600" b="1" kern="0" spc="100" dirty="0" smtClean="0">
                          <a:effectLst/>
                        </a:rPr>
                        <a:t>edital;</a:t>
                      </a:r>
                      <a:endParaRPr lang="x-none" sz="1600" b="1" dirty="0"/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pt-BR" sz="1600" kern="0" spc="100" dirty="0" smtClean="0">
                          <a:effectLst/>
                        </a:rPr>
                        <a:t>... enviar</a:t>
                      </a:r>
                      <a:r>
                        <a:rPr lang="pt-BR" sz="1600" kern="0" spc="100" baseline="0" dirty="0" smtClean="0">
                          <a:effectLst/>
                        </a:rPr>
                        <a:t> o </a:t>
                      </a:r>
                      <a:r>
                        <a:rPr lang="pt-BR" sz="1600" b="1" kern="0" spc="100" baseline="0" dirty="0" smtClean="0">
                          <a:effectLst/>
                        </a:rPr>
                        <a:t>extrato escolar  </a:t>
                      </a:r>
                      <a:r>
                        <a:rPr lang="pt-BR" sz="1600" kern="0" spc="100" baseline="0" dirty="0" smtClean="0">
                          <a:effectLst/>
                        </a:rPr>
                        <a:t> no caso do candidato a residente.</a:t>
                      </a:r>
                      <a:r>
                        <a:rPr lang="pt-BR" sz="1600" kern="0" spc="100" dirty="0" smtClean="0">
                          <a:effectLst/>
                        </a:rPr>
                        <a:t> </a:t>
                      </a:r>
                      <a:endParaRPr lang="pt-BR" sz="1600" kern="0" spc="100" dirty="0">
                        <a:effectLst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pt-BR" sz="1600" kern="0" spc="100" dirty="0">
                          <a:effectLst/>
                        </a:rPr>
                        <a:t>...</a:t>
                      </a:r>
                      <a:r>
                        <a:rPr lang="pt-BR" sz="1600" b="1" kern="0" spc="100" dirty="0">
                          <a:effectLst/>
                        </a:rPr>
                        <a:t>Elaborar uma carta de </a:t>
                      </a:r>
                      <a:r>
                        <a:rPr lang="pt-BR" sz="1600" b="1" kern="0" spc="100" dirty="0" smtClean="0">
                          <a:effectLst/>
                        </a:rPr>
                        <a:t>intenções. </a:t>
                      </a:r>
                      <a:endParaRPr lang="pt-BR" sz="1600" i="1" kern="0" spc="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0" spc="100" dirty="0">
                          <a:effectLst/>
                        </a:rPr>
                        <a:t>Os Anexos I e II do edital (item b), o </a:t>
                      </a:r>
                      <a:r>
                        <a:rPr lang="pt-BR" sz="1600" kern="0" spc="100" dirty="0" smtClean="0">
                          <a:effectLst/>
                        </a:rPr>
                        <a:t>extrato escolar </a:t>
                      </a:r>
                      <a:r>
                        <a:rPr lang="pt-BR" sz="1600" kern="0" spc="100" dirty="0">
                          <a:effectLst/>
                        </a:rPr>
                        <a:t>(item c – no caso de aluno</a:t>
                      </a:r>
                      <a:r>
                        <a:rPr lang="pt-BR" sz="1600" kern="0" spc="100" dirty="0" smtClean="0">
                          <a:effectLst/>
                        </a:rPr>
                        <a:t>), </a:t>
                      </a:r>
                      <a:r>
                        <a:rPr lang="pt-BR" sz="1600" kern="0" spc="100" dirty="0">
                          <a:effectLst/>
                        </a:rPr>
                        <a:t>a carta de intenções (item d) </a:t>
                      </a:r>
                      <a:r>
                        <a:rPr lang="pt-BR" sz="1600" kern="0" spc="100" dirty="0" smtClean="0">
                          <a:effectLst/>
                        </a:rPr>
                        <a:t>e demais documentos exigidos no item 5 deverão ser encaminhados  </a:t>
                      </a:r>
                      <a:r>
                        <a:rPr lang="pt-BR" sz="1600" i="1" kern="0" spc="100" dirty="0">
                          <a:effectLst/>
                        </a:rPr>
                        <a:t>dentro do prazo das inscrições </a:t>
                      </a:r>
                      <a:r>
                        <a:rPr lang="pt-BR" sz="1600" kern="0" spc="100" dirty="0">
                          <a:effectLst/>
                        </a:rPr>
                        <a:t>para o e-mail: </a:t>
                      </a:r>
                      <a:r>
                        <a:rPr lang="pt-BR" sz="1600" kern="0" spc="100" dirty="0" smtClean="0">
                          <a:solidFill>
                            <a:srgbClr val="FF0000"/>
                          </a:solidFill>
                          <a:effectLst/>
                        </a:rPr>
                        <a:t>mjnetto</a:t>
                      </a:r>
                      <a:r>
                        <a:rPr lang="pt-BR" sz="1600" i="1" kern="0" spc="100" dirty="0" smtClean="0">
                          <a:effectLst/>
                          <a:hlinkClick r:id="rId6"/>
                        </a:rPr>
                        <a:t>@ufsj.edu.br</a:t>
                      </a:r>
                      <a:r>
                        <a:rPr lang="pt-BR" sz="1600" i="1" kern="0" spc="100" dirty="0">
                          <a:effectLst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i="1" kern="0" spc="100" dirty="0">
                          <a:effectLst/>
                        </a:rPr>
                        <a:t>No campo assunto do e-mail deverá vir escrito: Inscrição Seleção </a:t>
                      </a:r>
                      <a:r>
                        <a:rPr lang="pt-BR" sz="1600" i="1" kern="0" spc="100" dirty="0" err="1" smtClean="0">
                          <a:effectLst/>
                        </a:rPr>
                        <a:t>RP-Filosofia</a:t>
                      </a:r>
                      <a:r>
                        <a:rPr lang="pt-BR" sz="1600" i="1" kern="0" spc="100" dirty="0" smtClean="0">
                          <a:effectLst/>
                        </a:rPr>
                        <a:t> </a:t>
                      </a:r>
                      <a:r>
                        <a:rPr lang="pt-BR" sz="1600" i="1" kern="0" spc="100" dirty="0">
                          <a:effectLst/>
                        </a:rPr>
                        <a:t>2020 – RESIDENTE ou PRECEPTOR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  <p:pic>
        <p:nvPicPr>
          <p:cNvPr id="10" name="Picture 9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BD9D1BB1-DBF8-7D43-A82E-562FBB77C8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743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m 4" descr="Apresentação - Residência Pedagógica">
            <a:extLst>
              <a:ext uri="{FF2B5EF4-FFF2-40B4-BE49-F238E27FC236}">
                <a16:creationId xmlns:a16="http://schemas.microsoft.com/office/drawing/2014/main" xmlns="" id="{9EAFEBD7-33BA-6A44-9816-CE69734D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14" y="192241"/>
            <a:ext cx="1523179" cy="127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A9DB71E-7927-0E4F-974B-05BCEA846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16" y="1488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Imagem 5" descr="UFSJ | Universidade Federal de São João del-Rei">
            <a:extLst>
              <a:ext uri="{FF2B5EF4-FFF2-40B4-BE49-F238E27FC236}">
                <a16:creationId xmlns:a16="http://schemas.microsoft.com/office/drawing/2014/main" xmlns="" id="{9211A75B-D5C8-C040-834F-6331870E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44396" y="2326073"/>
            <a:ext cx="1638197" cy="14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9C17D7-6D16-7C48-8375-174D8F09C91B}"/>
              </a:ext>
            </a:extLst>
          </p:cNvPr>
          <p:cNvSpPr txBox="1"/>
          <p:nvPr/>
        </p:nvSpPr>
        <p:spPr>
          <a:xfrm>
            <a:off x="1884700" y="130012"/>
            <a:ext cx="72521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RESIDÊNCIA PEDAGÓGICA </a:t>
            </a:r>
          </a:p>
          <a:p>
            <a:pPr algn="ctr"/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 </a:t>
            </a:r>
            <a:r>
              <a:rPr lang="x-none" sz="2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RP-</a:t>
            </a:r>
            <a:r>
              <a:rPr lang="pt-B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Filosofia</a:t>
            </a:r>
            <a:r>
              <a:rPr lang="x-none" sz="28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2020)</a:t>
            </a:r>
          </a:p>
          <a:p>
            <a:pPr marL="457200" indent="-457200" algn="ctr">
              <a:buFontTx/>
              <a:buChar char="-"/>
            </a:pP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CRITÉRIOS DE SELEÇÃO-</a:t>
            </a:r>
          </a:p>
          <a:p>
            <a:pPr marL="457200" indent="-457200" algn="ctr">
              <a:buFontTx/>
              <a:buChar char="-"/>
            </a:pP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</a:t>
            </a:r>
            <a:r>
              <a:rPr lang="x-non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esidentes -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51880B-54DA-FE4A-A1D7-E878AA8D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5975351"/>
              </p:ext>
            </p:extLst>
          </p:nvPr>
        </p:nvGraphicFramePr>
        <p:xfrm>
          <a:off x="1796798" y="2008123"/>
          <a:ext cx="8019864" cy="4561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19864">
                  <a:extLst>
                    <a:ext uri="{9D8B030D-6E8A-4147-A177-3AD203B41FA5}">
                      <a16:colId xmlns:a16="http://schemas.microsoft.com/office/drawing/2014/main" xmlns="" val="782976986"/>
                    </a:ext>
                  </a:extLst>
                </a:gridCol>
              </a:tblGrid>
              <a:tr h="4353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0"/>
                        </a:spcBef>
                      </a:pPr>
                      <a:r>
                        <a:rPr lang="pt-BR" sz="1800" kern="0" spc="100" dirty="0">
                          <a:effectLst/>
                        </a:rPr>
                        <a:t>Os critérios de seleção para o </a:t>
                      </a:r>
                      <a:r>
                        <a:rPr lang="pt-BR" sz="1800" kern="0" spc="100" dirty="0" err="1" smtClean="0">
                          <a:effectLst/>
                        </a:rPr>
                        <a:t>RP-Filosofia</a:t>
                      </a:r>
                      <a:r>
                        <a:rPr lang="pt-BR" sz="1800" kern="0" spc="100" dirty="0" smtClean="0">
                          <a:effectLst/>
                        </a:rPr>
                        <a:t> </a:t>
                      </a:r>
                      <a:r>
                        <a:rPr lang="pt-BR" sz="1800" kern="0" spc="100" dirty="0">
                          <a:effectLst/>
                        </a:rPr>
                        <a:t>(2020) exigem </a:t>
                      </a:r>
                      <a:r>
                        <a:rPr lang="pt-BR" sz="1800" b="0" kern="0" spc="100" dirty="0">
                          <a:effectLst/>
                        </a:rPr>
                        <a:t>o</a:t>
                      </a:r>
                      <a:r>
                        <a:rPr lang="pt-BR" sz="1800" b="1" kern="0" spc="100" dirty="0">
                          <a:effectLst/>
                        </a:rPr>
                        <a:t> </a:t>
                      </a:r>
                      <a:r>
                        <a:rPr lang="pt-BR" sz="1800" b="1" kern="0" spc="100" dirty="0" smtClean="0">
                          <a:effectLst/>
                        </a:rPr>
                        <a:t>extrato escolar </a:t>
                      </a:r>
                      <a:r>
                        <a:rPr lang="pt-BR" sz="1800" b="0" kern="0" spc="100" dirty="0" smtClean="0">
                          <a:effectLst/>
                        </a:rPr>
                        <a:t>e</a:t>
                      </a:r>
                      <a:r>
                        <a:rPr lang="pt-BR" sz="1800" kern="0" spc="100" dirty="0" smtClean="0">
                          <a:effectLst/>
                        </a:rPr>
                        <a:t> </a:t>
                      </a:r>
                      <a:r>
                        <a:rPr lang="pt-BR" sz="1800" kern="0" spc="100" dirty="0">
                          <a:effectLst/>
                        </a:rPr>
                        <a:t>a </a:t>
                      </a:r>
                      <a:r>
                        <a:rPr lang="pt-BR" sz="1800" kern="1200" spc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laboração de </a:t>
                      </a: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 carta de intenções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os candidatos respondendo as seguintes questões</a:t>
                      </a:r>
                      <a:r>
                        <a:rPr lang="pt-BR" sz="1800" kern="0" spc="100" dirty="0">
                          <a:effectLst/>
                        </a:rPr>
                        <a:t>.</a:t>
                      </a:r>
                    </a:p>
                    <a:p>
                      <a:endParaRPr lang="x-none" sz="1600" b="1" u="sng" kern="0" spc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600" b="1" u="sng" kern="0" spc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RESIDENTES</a:t>
                      </a:r>
                      <a:r>
                        <a:rPr lang="pt-BR" sz="1600" b="1" u="none" kern="0" spc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t-BR" sz="1600" b="0" u="none" kern="0" spc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(graduandos da licenciatura a partir do </a:t>
                      </a:r>
                      <a:r>
                        <a:rPr lang="pt-BR" sz="1600" kern="0" spc="100" dirty="0">
                          <a:effectLst/>
                        </a:rPr>
                        <a:t>5º</a:t>
                      </a:r>
                      <a:r>
                        <a:rPr lang="pt-BR" sz="1600" b="0" u="none" kern="0" spc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período) </a:t>
                      </a:r>
                    </a:p>
                    <a:p>
                      <a:endParaRPr lang="pt-BR" sz="1600" b="0" u="none" kern="0" spc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pt-PT" sz="1400" kern="0" spc="100" dirty="0">
                          <a:effectLst/>
                        </a:rPr>
                        <a:t>Quais são as suas disponibilidades de horários para reuniões semanais</a:t>
                      </a:r>
                      <a:r>
                        <a:rPr lang="pt-PT" sz="1400" kern="0" spc="100" dirty="0" smtClean="0">
                          <a:effectLst/>
                        </a:rPr>
                        <a:t>?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pt-PT" sz="1400" kern="0" spc="100" dirty="0" smtClean="0">
                          <a:effectLst/>
                        </a:rPr>
                        <a:t>O </a:t>
                      </a:r>
                      <a:r>
                        <a:rPr lang="pt-PT" sz="1400" kern="0" spc="100" dirty="0">
                          <a:effectLst/>
                        </a:rPr>
                        <a:t>projeto Residência Pedagógica – </a:t>
                      </a:r>
                      <a:r>
                        <a:rPr lang="pt-PT" sz="1400" kern="0" spc="100" dirty="0" smtClean="0">
                          <a:effectLst/>
                        </a:rPr>
                        <a:t>Filosofia é </a:t>
                      </a:r>
                      <a:r>
                        <a:rPr lang="pt-PT" sz="1400" kern="0" spc="100" dirty="0">
                          <a:effectLst/>
                        </a:rPr>
                        <a:t>planejado para ocorrer em 18 meses. Você pretende participar por quanto tempo? Para quando está prevista sua colação de grau na licenciatura?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pt-PT" sz="1400" kern="0" spc="100" dirty="0">
                          <a:effectLst/>
                        </a:rPr>
                        <a:t>Na impossibilidade de ser classificado entre a cota de bolsistas, você aceitaria participar do Programa como voluntário (sem bolsa)?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pt-PT" sz="1400" kern="0" spc="100" dirty="0">
                          <a:effectLst/>
                        </a:rPr>
                        <a:t>Como o </a:t>
                      </a:r>
                      <a:r>
                        <a:rPr lang="pt-PT" sz="1400" kern="0" spc="100" dirty="0" smtClean="0">
                          <a:effectLst/>
                        </a:rPr>
                        <a:t>RP-Filosofia </a:t>
                      </a:r>
                      <a:r>
                        <a:rPr lang="pt-PT" sz="1400" kern="0" spc="100" dirty="0">
                          <a:effectLst/>
                        </a:rPr>
                        <a:t>pode contribuir </a:t>
                      </a:r>
                      <a:r>
                        <a:rPr lang="pt-PT" sz="1400" kern="0" spc="100" dirty="0" smtClean="0">
                          <a:effectLst/>
                        </a:rPr>
                        <a:t>para a sua formação como professor?</a:t>
                      </a:r>
                      <a:endParaRPr lang="pt-PT" sz="1400" kern="0" spc="100" dirty="0">
                        <a:effectLst/>
                      </a:endParaRPr>
                    </a:p>
                    <a:p>
                      <a:pPr marL="22860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pt-PT" sz="1400" kern="0" spc="100" dirty="0">
                          <a:effectLst/>
                        </a:rPr>
                        <a:t>Como você pode contribuir para o Programa Residência Pedagógica – </a:t>
                      </a:r>
                      <a:r>
                        <a:rPr lang="pt-PT" sz="1400" kern="0" spc="100" dirty="0" smtClean="0">
                          <a:effectLst/>
                        </a:rPr>
                        <a:t>Filosofia?</a:t>
                      </a:r>
                      <a:endParaRPr lang="pt-PT" sz="1400" kern="0" spc="100" dirty="0">
                        <a:effectLst/>
                      </a:endParaRPr>
                    </a:p>
                    <a:p>
                      <a:pPr marL="0" indent="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None/>
                      </a:pPr>
                      <a:endParaRPr lang="pt-PT" sz="1600" kern="0" spc="100" dirty="0">
                        <a:effectLst/>
                      </a:endParaRPr>
                    </a:p>
                    <a:p>
                      <a:pPr marL="0" indent="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PT" sz="1600" kern="0" spc="100" dirty="0">
                          <a:effectLst/>
                        </a:rPr>
                        <a:t>Mais </a:t>
                      </a:r>
                      <a:r>
                        <a:rPr lang="pt-PT" sz="1600" i="1" kern="0" spc="100" dirty="0">
                          <a:effectLst/>
                        </a:rPr>
                        <a:t>informações no site https://</a:t>
                      </a:r>
                      <a:r>
                        <a:rPr lang="pt-PT" sz="1600" i="1" kern="0" spc="100" dirty="0" smtClean="0">
                          <a:effectLst/>
                        </a:rPr>
                        <a:t>ufsj.edu.br/cofil/</a:t>
                      </a:r>
                      <a:endParaRPr lang="x-none" sz="1600" i="1" kern="0" spc="100" dirty="0">
                        <a:effectLst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421779622"/>
                  </a:ext>
                </a:extLst>
              </a:tr>
            </a:tbl>
          </a:graphicData>
        </a:graphic>
      </p:graphicFrame>
      <p:pic>
        <p:nvPicPr>
          <p:cNvPr id="12" name="Picture 1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xmlns="" id="{4C4DAB8E-6ACC-864D-8C53-275296DA9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6827" y="184707"/>
            <a:ext cx="1675960" cy="153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14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{C25722AD-3BC8-C547-AA37-D83620A3F11B}tf10001069</Template>
  <TotalTime>588</TotalTime>
  <Words>959</Words>
  <Application>Microsoft Office PowerPoint</Application>
  <PresentationFormat>Personalizar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Wisp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Wallace Alves Cabral</dc:creator>
  <cp:lastModifiedBy>Usuário do Windows</cp:lastModifiedBy>
  <cp:revision>77</cp:revision>
  <dcterms:created xsi:type="dcterms:W3CDTF">2020-08-16T13:26:57Z</dcterms:created>
  <dcterms:modified xsi:type="dcterms:W3CDTF">2020-08-19T16:59:59Z</dcterms:modified>
</cp:coreProperties>
</file>